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8" r:id="rId5"/>
    <p:sldId id="286" r:id="rId6"/>
    <p:sldId id="279" r:id="rId7"/>
    <p:sldId id="1860" r:id="rId8"/>
    <p:sldId id="295" r:id="rId9"/>
    <p:sldId id="299" r:id="rId10"/>
    <p:sldId id="285" r:id="rId11"/>
    <p:sldId id="263" r:id="rId12"/>
    <p:sldId id="271" r:id="rId13"/>
    <p:sldId id="274" r:id="rId14"/>
    <p:sldId id="283" r:id="rId15"/>
    <p:sldId id="282" r:id="rId16"/>
    <p:sldId id="297" r:id="rId17"/>
    <p:sldId id="284" r:id="rId18"/>
    <p:sldId id="300" r:id="rId19"/>
    <p:sldId id="298"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ACCC"/>
    <a:srgbClr val="343A40"/>
    <a:srgbClr val="0078D7"/>
    <a:srgbClr val="E6E6E6"/>
    <a:srgbClr val="69ADCC"/>
    <a:srgbClr val="4E7B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94EF89-69A7-4D23-A50B-4DABCD8C7343}" v="87" dt="2019-03-11T10:55:01.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2" y="4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ey (Lingzi) Liu" userId="494b4e38-8539-493b-a915-a73a8c060ecc" providerId="ADAL" clId="{E894EF89-69A7-4D23-A50B-4DABCD8C7343}"/>
    <pc:docChg chg="custSel modSld">
      <pc:chgData name="Lindsey (Lingzi) Liu" userId="494b4e38-8539-493b-a915-a73a8c060ecc" providerId="ADAL" clId="{E894EF89-69A7-4D23-A50B-4DABCD8C7343}" dt="2019-03-11T10:55:11.198" v="517" actId="20577"/>
      <pc:docMkLst>
        <pc:docMk/>
      </pc:docMkLst>
      <pc:sldChg chg="modSp">
        <pc:chgData name="Lindsey (Lingzi) Liu" userId="494b4e38-8539-493b-a915-a73a8c060ecc" providerId="ADAL" clId="{E894EF89-69A7-4D23-A50B-4DABCD8C7343}" dt="2019-03-11T10:23:53.899" v="481" actId="20577"/>
        <pc:sldMkLst>
          <pc:docMk/>
          <pc:sldMk cId="3531533177" sldId="258"/>
        </pc:sldMkLst>
        <pc:spChg chg="mod">
          <ac:chgData name="Lindsey (Lingzi) Liu" userId="494b4e38-8539-493b-a915-a73a8c060ecc" providerId="ADAL" clId="{E894EF89-69A7-4D23-A50B-4DABCD8C7343}" dt="2019-03-11T10:23:53.899" v="481" actId="20577"/>
          <ac:spMkLst>
            <pc:docMk/>
            <pc:sldMk cId="3531533177" sldId="258"/>
            <ac:spMk id="8" creationId="{F3C72DC6-F31E-4427-A033-B92A85B2EDC5}"/>
          </ac:spMkLst>
        </pc:spChg>
        <pc:grpChg chg="mod">
          <ac:chgData name="Lindsey (Lingzi) Liu" userId="494b4e38-8539-493b-a915-a73a8c060ecc" providerId="ADAL" clId="{E894EF89-69A7-4D23-A50B-4DABCD8C7343}" dt="2019-03-11T10:20:09.164" v="412" actId="14100"/>
          <ac:grpSpMkLst>
            <pc:docMk/>
            <pc:sldMk cId="3531533177" sldId="258"/>
            <ac:grpSpMk id="6" creationId="{DEB02607-DDB1-4A62-9B93-97DE451E4759}"/>
          </ac:grpSpMkLst>
        </pc:grpChg>
      </pc:sldChg>
      <pc:sldChg chg="modSp">
        <pc:chgData name="Lindsey (Lingzi) Liu" userId="494b4e38-8539-493b-a915-a73a8c060ecc" providerId="ADAL" clId="{E894EF89-69A7-4D23-A50B-4DABCD8C7343}" dt="2019-03-11T10:55:11.198" v="517" actId="20577"/>
        <pc:sldMkLst>
          <pc:docMk/>
          <pc:sldMk cId="721680803" sldId="1860"/>
        </pc:sldMkLst>
        <pc:graphicFrameChg chg="mod modGraphic">
          <ac:chgData name="Lindsey (Lingzi) Liu" userId="494b4e38-8539-493b-a915-a73a8c060ecc" providerId="ADAL" clId="{E894EF89-69A7-4D23-A50B-4DABCD8C7343}" dt="2019-03-11T10:55:11.198" v="517" actId="20577"/>
          <ac:graphicFrameMkLst>
            <pc:docMk/>
            <pc:sldMk cId="721680803" sldId="1860"/>
            <ac:graphicFrameMk id="6" creationId="{8804493F-A537-4325-9CA4-42AF5B5CF8A8}"/>
          </ac:graphicFrameMkLst>
        </pc:graphicFrame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g"/></Relationships>
</file>

<file path=ppt/diagrams/_rels/drawing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4361A-937F-478E-9D56-960F0303FC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1209D4B-4FA4-4BE9-99AE-8BD6522A4E62}">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tx1"/>
        </a:solidFill>
        <a:ln>
          <a:solidFill>
            <a:schemeClr val="bg1"/>
          </a:solidFill>
        </a:ln>
      </dgm:spPr>
      <dgm:t>
        <a:bodyPr/>
        <a:lstStyle/>
        <a:p>
          <a:r>
            <a:rPr lang="en-US"/>
            <a:t>Challenge Based:  increasing difficulty</a:t>
          </a:r>
        </a:p>
      </dgm:t>
    </dgm:pt>
    <dgm:pt modelId="{5969D7F8-747B-44F8-8802-5710F2706411}" type="parTrans" cxnId="{C16792E7-668C-4248-881F-0324A019B97F}">
      <dgm:prSet/>
      <dgm:spPr/>
      <dgm:t>
        <a:bodyPr/>
        <a:lstStyle/>
        <a:p>
          <a:endParaRPr lang="en-US"/>
        </a:p>
      </dgm:t>
    </dgm:pt>
    <dgm:pt modelId="{B3E00610-211A-4507-9A7E-4674F784F145}" type="sibTrans" cxnId="{C16792E7-668C-4248-881F-0324A019B97F}">
      <dgm:prSet/>
      <dgm:spPr/>
      <dgm:t>
        <a:bodyPr/>
        <a:lstStyle/>
        <a:p>
          <a:endParaRPr lang="en-US"/>
        </a:p>
      </dgm:t>
    </dgm:pt>
    <dgm:pt modelId="{01E66D0E-6A75-47D0-B3FF-2880C1EE3BEA}">
      <dgm:prSet phldrT="[Text]">
        <dgm:style>
          <a:lnRef idx="2">
            <a:schemeClr val="accent6">
              <a:shade val="50000"/>
            </a:schemeClr>
          </a:lnRef>
          <a:fillRef idx="1">
            <a:schemeClr val="accent6"/>
          </a:fillRef>
          <a:effectRef idx="0">
            <a:schemeClr val="accent6"/>
          </a:effectRef>
          <a:fontRef idx="minor">
            <a:schemeClr val="lt1"/>
          </a:fontRef>
        </dgm:style>
      </dgm:prSet>
      <dgm:spPr>
        <a:solidFill>
          <a:schemeClr val="tx1"/>
        </a:solidFill>
        <a:ln>
          <a:solidFill>
            <a:schemeClr val="bg1"/>
          </a:solidFill>
        </a:ln>
      </dgm:spPr>
      <dgm:t>
        <a:bodyPr/>
        <a:lstStyle/>
        <a:p>
          <a:r>
            <a:rPr lang="en-US"/>
            <a:t>Team Based: work together and communicate </a:t>
          </a:r>
        </a:p>
      </dgm:t>
    </dgm:pt>
    <dgm:pt modelId="{B4485777-4235-4208-B978-AE371F0EEE74}" type="parTrans" cxnId="{B7079C40-1584-40BE-89A8-660D58E377CE}">
      <dgm:prSet/>
      <dgm:spPr/>
      <dgm:t>
        <a:bodyPr/>
        <a:lstStyle/>
        <a:p>
          <a:endParaRPr lang="en-US"/>
        </a:p>
      </dgm:t>
    </dgm:pt>
    <dgm:pt modelId="{5A1B5E86-6160-4996-B979-4079F645160A}" type="sibTrans" cxnId="{B7079C40-1584-40BE-89A8-660D58E377CE}">
      <dgm:prSet/>
      <dgm:spPr/>
      <dgm:t>
        <a:bodyPr/>
        <a:lstStyle/>
        <a:p>
          <a:endParaRPr lang="en-US"/>
        </a:p>
      </dgm:t>
    </dgm:pt>
    <dgm:pt modelId="{4B955660-CA96-4651-877E-EBC552E16675}">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tx1"/>
        </a:solidFill>
        <a:ln>
          <a:solidFill>
            <a:schemeClr val="bg1"/>
          </a:solidFill>
        </a:ln>
      </dgm:spPr>
      <dgm:t>
        <a:bodyPr/>
        <a:lstStyle/>
        <a:p>
          <a:r>
            <a:rPr lang="en-US"/>
            <a:t>Immersive:  real-world scenario</a:t>
          </a:r>
        </a:p>
      </dgm:t>
    </dgm:pt>
    <dgm:pt modelId="{40792487-25E4-4CAB-B54B-0BAA391FFC29}" type="parTrans" cxnId="{FF96AA92-55BC-4D74-890E-E3B5625C203B}">
      <dgm:prSet/>
      <dgm:spPr/>
      <dgm:t>
        <a:bodyPr/>
        <a:lstStyle/>
        <a:p>
          <a:endParaRPr lang="en-US"/>
        </a:p>
      </dgm:t>
    </dgm:pt>
    <dgm:pt modelId="{94334817-37D6-4E94-AC0C-3EE268FEBB4B}" type="sibTrans" cxnId="{FF96AA92-55BC-4D74-890E-E3B5625C203B}">
      <dgm:prSet/>
      <dgm:spPr/>
      <dgm:t>
        <a:bodyPr/>
        <a:lstStyle/>
        <a:p>
          <a:endParaRPr lang="en-US"/>
        </a:p>
      </dgm:t>
    </dgm:pt>
    <dgm:pt modelId="{19188B4E-C05E-4961-BA30-FE195396400D}">
      <dgm:prSet phldrT="[Text]">
        <dgm:style>
          <a:lnRef idx="2">
            <a:schemeClr val="accent2">
              <a:shade val="50000"/>
            </a:schemeClr>
          </a:lnRef>
          <a:fillRef idx="1">
            <a:schemeClr val="accent2"/>
          </a:fillRef>
          <a:effectRef idx="0">
            <a:schemeClr val="accent2"/>
          </a:effectRef>
          <a:fontRef idx="minor">
            <a:schemeClr val="lt1"/>
          </a:fontRef>
        </dgm:style>
      </dgm:prSet>
      <dgm:spPr>
        <a:solidFill>
          <a:schemeClr val="tx1"/>
        </a:solidFill>
        <a:ln>
          <a:solidFill>
            <a:schemeClr val="bg1"/>
          </a:solidFill>
        </a:ln>
      </dgm:spPr>
      <dgm:t>
        <a:bodyPr/>
        <a:lstStyle/>
        <a:p>
          <a:r>
            <a:rPr lang="en-US"/>
            <a:t>Gamified:  fun and friendly competition</a:t>
          </a:r>
        </a:p>
      </dgm:t>
    </dgm:pt>
    <dgm:pt modelId="{9924BD60-198C-4AE1-928C-0462C1B4241A}" type="parTrans" cxnId="{9ABCF3C7-67A9-411E-A02E-67E72193B74C}">
      <dgm:prSet/>
      <dgm:spPr/>
      <dgm:t>
        <a:bodyPr/>
        <a:lstStyle/>
        <a:p>
          <a:endParaRPr lang="en-US"/>
        </a:p>
      </dgm:t>
    </dgm:pt>
    <dgm:pt modelId="{87913030-1152-4FC1-A059-4E099EBA92F8}" type="sibTrans" cxnId="{9ABCF3C7-67A9-411E-A02E-67E72193B74C}">
      <dgm:prSet/>
      <dgm:spPr/>
      <dgm:t>
        <a:bodyPr/>
        <a:lstStyle/>
        <a:p>
          <a:endParaRPr lang="en-US"/>
        </a:p>
      </dgm:t>
    </dgm:pt>
    <dgm:pt modelId="{EC2740AE-8E9F-4845-92EF-9F3FAFF3C92A}" type="pres">
      <dgm:prSet presAssocID="{E324361A-937F-478E-9D56-960F0303FC19}" presName="linear" presStyleCnt="0">
        <dgm:presLayoutVars>
          <dgm:animLvl val="lvl"/>
          <dgm:resizeHandles val="exact"/>
        </dgm:presLayoutVars>
      </dgm:prSet>
      <dgm:spPr/>
    </dgm:pt>
    <dgm:pt modelId="{6D3D6F4C-F30A-49C9-A752-3A4EB65D0E23}" type="pres">
      <dgm:prSet presAssocID="{11209D4B-4FA4-4BE9-99AE-8BD6522A4E62}" presName="parentText" presStyleLbl="node1" presStyleIdx="0" presStyleCnt="4">
        <dgm:presLayoutVars>
          <dgm:chMax val="0"/>
          <dgm:bulletEnabled val="1"/>
        </dgm:presLayoutVars>
      </dgm:prSet>
      <dgm:spPr/>
    </dgm:pt>
    <dgm:pt modelId="{88C65106-183A-45B5-BCC6-4536830FC6FC}" type="pres">
      <dgm:prSet presAssocID="{B3E00610-211A-4507-9A7E-4674F784F145}" presName="spacer" presStyleCnt="0"/>
      <dgm:spPr/>
    </dgm:pt>
    <dgm:pt modelId="{DF58B312-B01B-4550-B313-35BFF1ECD57E}" type="pres">
      <dgm:prSet presAssocID="{01E66D0E-6A75-47D0-B3FF-2880C1EE3BEA}" presName="parentText" presStyleLbl="node1" presStyleIdx="1" presStyleCnt="4">
        <dgm:presLayoutVars>
          <dgm:chMax val="0"/>
          <dgm:bulletEnabled val="1"/>
        </dgm:presLayoutVars>
      </dgm:prSet>
      <dgm:spPr/>
    </dgm:pt>
    <dgm:pt modelId="{55F2DCE1-F865-4451-B61B-C3FBECC919E9}" type="pres">
      <dgm:prSet presAssocID="{5A1B5E86-6160-4996-B979-4079F645160A}" presName="spacer" presStyleCnt="0"/>
      <dgm:spPr/>
    </dgm:pt>
    <dgm:pt modelId="{10739C33-909E-4AA2-87D2-B9AE22E2F0B0}" type="pres">
      <dgm:prSet presAssocID="{4B955660-CA96-4651-877E-EBC552E16675}" presName="parentText" presStyleLbl="node1" presStyleIdx="2" presStyleCnt="4">
        <dgm:presLayoutVars>
          <dgm:chMax val="0"/>
          <dgm:bulletEnabled val="1"/>
        </dgm:presLayoutVars>
      </dgm:prSet>
      <dgm:spPr/>
    </dgm:pt>
    <dgm:pt modelId="{AFAC8C8E-5827-46AF-9BB3-F6EF26B5719F}" type="pres">
      <dgm:prSet presAssocID="{94334817-37D6-4E94-AC0C-3EE268FEBB4B}" presName="spacer" presStyleCnt="0"/>
      <dgm:spPr/>
    </dgm:pt>
    <dgm:pt modelId="{1AC52B3C-7B33-4ADD-87D9-CA3D3330FCE4}" type="pres">
      <dgm:prSet presAssocID="{19188B4E-C05E-4961-BA30-FE195396400D}" presName="parentText" presStyleLbl="node1" presStyleIdx="3" presStyleCnt="4">
        <dgm:presLayoutVars>
          <dgm:chMax val="0"/>
          <dgm:bulletEnabled val="1"/>
        </dgm:presLayoutVars>
      </dgm:prSet>
      <dgm:spPr/>
    </dgm:pt>
  </dgm:ptLst>
  <dgm:cxnLst>
    <dgm:cxn modelId="{B7079C40-1584-40BE-89A8-660D58E377CE}" srcId="{E324361A-937F-478E-9D56-960F0303FC19}" destId="{01E66D0E-6A75-47D0-B3FF-2880C1EE3BEA}" srcOrd="1" destOrd="0" parTransId="{B4485777-4235-4208-B978-AE371F0EEE74}" sibTransId="{5A1B5E86-6160-4996-B979-4079F645160A}"/>
    <dgm:cxn modelId="{CFC49E41-6F43-48E0-96DB-CEAB4526458E}" type="presOf" srcId="{4B955660-CA96-4651-877E-EBC552E16675}" destId="{10739C33-909E-4AA2-87D2-B9AE22E2F0B0}" srcOrd="0" destOrd="0" presId="urn:microsoft.com/office/officeart/2005/8/layout/vList2"/>
    <dgm:cxn modelId="{FF96AA92-55BC-4D74-890E-E3B5625C203B}" srcId="{E324361A-937F-478E-9D56-960F0303FC19}" destId="{4B955660-CA96-4651-877E-EBC552E16675}" srcOrd="2" destOrd="0" parTransId="{40792487-25E4-4CAB-B54B-0BAA391FFC29}" sibTransId="{94334817-37D6-4E94-AC0C-3EE268FEBB4B}"/>
    <dgm:cxn modelId="{5BE7F5B9-A02C-4E33-9091-D04F80C3B045}" type="presOf" srcId="{E324361A-937F-478E-9D56-960F0303FC19}" destId="{EC2740AE-8E9F-4845-92EF-9F3FAFF3C92A}" srcOrd="0" destOrd="0" presId="urn:microsoft.com/office/officeart/2005/8/layout/vList2"/>
    <dgm:cxn modelId="{9ABCF3C7-67A9-411E-A02E-67E72193B74C}" srcId="{E324361A-937F-478E-9D56-960F0303FC19}" destId="{19188B4E-C05E-4961-BA30-FE195396400D}" srcOrd="3" destOrd="0" parTransId="{9924BD60-198C-4AE1-928C-0462C1B4241A}" sibTransId="{87913030-1152-4FC1-A059-4E099EBA92F8}"/>
    <dgm:cxn modelId="{7818A9C8-1221-4A10-A522-EF78472796BD}" type="presOf" srcId="{19188B4E-C05E-4961-BA30-FE195396400D}" destId="{1AC52B3C-7B33-4ADD-87D9-CA3D3330FCE4}" srcOrd="0" destOrd="0" presId="urn:microsoft.com/office/officeart/2005/8/layout/vList2"/>
    <dgm:cxn modelId="{B50580E4-9D30-4595-8DA4-E5745AC183E2}" type="presOf" srcId="{01E66D0E-6A75-47D0-B3FF-2880C1EE3BEA}" destId="{DF58B312-B01B-4550-B313-35BFF1ECD57E}" srcOrd="0" destOrd="0" presId="urn:microsoft.com/office/officeart/2005/8/layout/vList2"/>
    <dgm:cxn modelId="{0571FFE6-DB82-4E98-933D-12F19A11C681}" type="presOf" srcId="{11209D4B-4FA4-4BE9-99AE-8BD6522A4E62}" destId="{6D3D6F4C-F30A-49C9-A752-3A4EB65D0E23}" srcOrd="0" destOrd="0" presId="urn:microsoft.com/office/officeart/2005/8/layout/vList2"/>
    <dgm:cxn modelId="{C16792E7-668C-4248-881F-0324A019B97F}" srcId="{E324361A-937F-478E-9D56-960F0303FC19}" destId="{11209D4B-4FA4-4BE9-99AE-8BD6522A4E62}" srcOrd="0" destOrd="0" parTransId="{5969D7F8-747B-44F8-8802-5710F2706411}" sibTransId="{B3E00610-211A-4507-9A7E-4674F784F145}"/>
    <dgm:cxn modelId="{20EF9143-3A24-4273-838D-6D55A7DD5ED2}" type="presParOf" srcId="{EC2740AE-8E9F-4845-92EF-9F3FAFF3C92A}" destId="{6D3D6F4C-F30A-49C9-A752-3A4EB65D0E23}" srcOrd="0" destOrd="0" presId="urn:microsoft.com/office/officeart/2005/8/layout/vList2"/>
    <dgm:cxn modelId="{B0C0F0A9-4370-4D56-805B-9E5BD62C2C11}" type="presParOf" srcId="{EC2740AE-8E9F-4845-92EF-9F3FAFF3C92A}" destId="{88C65106-183A-45B5-BCC6-4536830FC6FC}" srcOrd="1" destOrd="0" presId="urn:microsoft.com/office/officeart/2005/8/layout/vList2"/>
    <dgm:cxn modelId="{B8DFBE3C-79FD-47DD-86D0-ED791CE39929}" type="presParOf" srcId="{EC2740AE-8E9F-4845-92EF-9F3FAFF3C92A}" destId="{DF58B312-B01B-4550-B313-35BFF1ECD57E}" srcOrd="2" destOrd="0" presId="urn:microsoft.com/office/officeart/2005/8/layout/vList2"/>
    <dgm:cxn modelId="{774A7FA2-0165-47F6-B231-B406433BDEBB}" type="presParOf" srcId="{EC2740AE-8E9F-4845-92EF-9F3FAFF3C92A}" destId="{55F2DCE1-F865-4451-B61B-C3FBECC919E9}" srcOrd="3" destOrd="0" presId="urn:microsoft.com/office/officeart/2005/8/layout/vList2"/>
    <dgm:cxn modelId="{16BF375E-298D-476C-AE99-0B3C73EE3B27}" type="presParOf" srcId="{EC2740AE-8E9F-4845-92EF-9F3FAFF3C92A}" destId="{10739C33-909E-4AA2-87D2-B9AE22E2F0B0}" srcOrd="4" destOrd="0" presId="urn:microsoft.com/office/officeart/2005/8/layout/vList2"/>
    <dgm:cxn modelId="{92C29B53-D9EC-48AB-A7BE-E3F8E52A7D0D}" type="presParOf" srcId="{EC2740AE-8E9F-4845-92EF-9F3FAFF3C92A}" destId="{AFAC8C8E-5827-46AF-9BB3-F6EF26B5719F}" srcOrd="5" destOrd="0" presId="urn:microsoft.com/office/officeart/2005/8/layout/vList2"/>
    <dgm:cxn modelId="{9926F829-782D-4BCC-BCF4-DF0AED6A9208}" type="presParOf" srcId="{EC2740AE-8E9F-4845-92EF-9F3FAFF3C92A}" destId="{1AC52B3C-7B33-4ADD-87D9-CA3D3330FCE4}" srcOrd="6"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6E345B-230F-4EA4-8B26-C8C7042859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2199A7-1C10-4279-861C-6BAC61EF463F}">
      <dgm:prSet phldrT="[Text]" custT="1">
        <dgm:style>
          <a:lnRef idx="2">
            <a:schemeClr val="accent3">
              <a:shade val="50000"/>
            </a:schemeClr>
          </a:lnRef>
          <a:fillRef idx="1">
            <a:schemeClr val="accent3"/>
          </a:fillRef>
          <a:effectRef idx="0">
            <a:schemeClr val="accent3"/>
          </a:effectRef>
          <a:fontRef idx="minor">
            <a:schemeClr val="lt1"/>
          </a:fontRef>
        </dgm:style>
      </dgm:prSet>
      <dgm:spPr>
        <a:noFill/>
        <a:ln>
          <a:noFill/>
        </a:ln>
      </dgm:spPr>
      <dgm:t>
        <a:bodyPr/>
        <a:lstStyle/>
        <a:p>
          <a:pPr algn="ctr"/>
          <a:r>
            <a:rPr lang="en-US" sz="4000">
              <a:solidFill>
                <a:schemeClr val="bg1"/>
              </a:solidFill>
              <a:latin typeface="Calibri" panose="020F0502020204030204" pitchFamily="34" charset="0"/>
            </a:rPr>
            <a:t>Your team will partner with Adventure Works, a large outdoor equipment retailer to perform advanced image analysis on product catalog data.</a:t>
          </a:r>
          <a:endParaRPr lang="en-US" sz="4000">
            <a:solidFill>
              <a:schemeClr val="bg1"/>
            </a:solidFill>
          </a:endParaRPr>
        </a:p>
      </dgm:t>
    </dgm:pt>
    <dgm:pt modelId="{52AB3A16-EDEF-45D6-9359-EE84BD4ABEB1}" type="parTrans" cxnId="{7241357D-CB32-4FAB-803F-FBAB72811B09}">
      <dgm:prSet/>
      <dgm:spPr/>
      <dgm:t>
        <a:bodyPr/>
        <a:lstStyle/>
        <a:p>
          <a:endParaRPr lang="en-US"/>
        </a:p>
      </dgm:t>
    </dgm:pt>
    <dgm:pt modelId="{20776FE8-F452-4EB6-90D0-E0A23D6053D3}" type="sibTrans" cxnId="{7241357D-CB32-4FAB-803F-FBAB72811B09}">
      <dgm:prSet/>
      <dgm:spPr/>
      <dgm:t>
        <a:bodyPr/>
        <a:lstStyle/>
        <a:p>
          <a:endParaRPr lang="en-US"/>
        </a:p>
      </dgm:t>
    </dgm:pt>
    <dgm:pt modelId="{99183488-00FC-408F-B8BF-A6FD7F58B2EA}" type="pres">
      <dgm:prSet presAssocID="{7E6E345B-230F-4EA4-8B26-C8C7042859A2}" presName="linear" presStyleCnt="0">
        <dgm:presLayoutVars>
          <dgm:animLvl val="lvl"/>
          <dgm:resizeHandles val="exact"/>
        </dgm:presLayoutVars>
      </dgm:prSet>
      <dgm:spPr/>
    </dgm:pt>
    <dgm:pt modelId="{8B88E6BA-3871-46F0-A8CF-AA06898B6B6D}" type="pres">
      <dgm:prSet presAssocID="{F32199A7-1C10-4279-861C-6BAC61EF463F}" presName="parentText" presStyleLbl="node1" presStyleIdx="0" presStyleCnt="1" custLinFactNeighborX="-9520" custLinFactNeighborY="56110">
        <dgm:presLayoutVars>
          <dgm:chMax val="0"/>
          <dgm:bulletEnabled val="1"/>
        </dgm:presLayoutVars>
      </dgm:prSet>
      <dgm:spPr/>
    </dgm:pt>
  </dgm:ptLst>
  <dgm:cxnLst>
    <dgm:cxn modelId="{25D0E260-70E0-4384-8F6A-51D45249DBC0}" type="presOf" srcId="{F32199A7-1C10-4279-861C-6BAC61EF463F}" destId="{8B88E6BA-3871-46F0-A8CF-AA06898B6B6D}" srcOrd="0" destOrd="0" presId="urn:microsoft.com/office/officeart/2005/8/layout/vList2"/>
    <dgm:cxn modelId="{7241357D-CB32-4FAB-803F-FBAB72811B09}" srcId="{7E6E345B-230F-4EA4-8B26-C8C7042859A2}" destId="{F32199A7-1C10-4279-861C-6BAC61EF463F}" srcOrd="0" destOrd="0" parTransId="{52AB3A16-EDEF-45D6-9359-EE84BD4ABEB1}" sibTransId="{20776FE8-F452-4EB6-90D0-E0A23D6053D3}"/>
    <dgm:cxn modelId="{119E099F-141A-4F54-A980-4F7FE8571B4B}" type="presOf" srcId="{7E6E345B-230F-4EA4-8B26-C8C7042859A2}" destId="{99183488-00FC-408F-B8BF-A6FD7F58B2EA}" srcOrd="0" destOrd="0" presId="urn:microsoft.com/office/officeart/2005/8/layout/vList2"/>
    <dgm:cxn modelId="{FCD62283-81B9-4BFB-9C1C-D16179B46E6C}" type="presParOf" srcId="{99183488-00FC-408F-B8BF-A6FD7F58B2EA}" destId="{8B88E6BA-3871-46F0-A8CF-AA06898B6B6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B5783D-8767-4AD5-8DE0-03CAB84F201E}" type="doc">
      <dgm:prSet loTypeId="urn:microsoft.com/office/officeart/2005/8/layout/process2" loCatId="process" qsTypeId="urn:microsoft.com/office/officeart/2005/8/quickstyle/simple1" qsCatId="simple" csTypeId="urn:microsoft.com/office/officeart/2005/8/colors/accent1_2" csCatId="accent1" phldr="1"/>
      <dgm:spPr/>
    </dgm:pt>
    <dgm:pt modelId="{568A4B26-5829-4965-B5D6-46EFBB650D3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lumMod val="60000"/>
            <a:lumOff val="40000"/>
          </a:schemeClr>
        </a:solidFill>
      </dgm:spPr>
      <dgm:t>
        <a:bodyPr/>
        <a:lstStyle/>
        <a:p>
          <a:r>
            <a:rPr lang="en-US">
              <a:solidFill>
                <a:schemeClr val="bg1"/>
              </a:solidFill>
            </a:rPr>
            <a:t>Go “onsite” to Camp Muir on Mount Rainier</a:t>
          </a:r>
          <a:endParaRPr lang="en-US"/>
        </a:p>
      </dgm:t>
    </dgm:pt>
    <dgm:pt modelId="{87D3D230-F0C4-48DB-A221-0149F32CAB1C}" type="parTrans" cxnId="{0F0A5E97-D7B6-43B3-BFFF-C742B17B312D}">
      <dgm:prSet/>
      <dgm:spPr/>
      <dgm:t>
        <a:bodyPr/>
        <a:lstStyle/>
        <a:p>
          <a:endParaRPr lang="en-US"/>
        </a:p>
      </dgm:t>
    </dgm:pt>
    <dgm:pt modelId="{02CBB5ED-BD0F-4F21-8F2C-0BBD4A6EFFC4}" type="sibTrans" cxnId="{0F0A5E97-D7B6-43B3-BFFF-C742B17B312D}">
      <dgm:prSet/>
      <dgm:spPr/>
      <dgm:t>
        <a:bodyPr/>
        <a:lstStyle/>
        <a:p>
          <a:endParaRPr lang="en-US"/>
        </a:p>
      </dgm:t>
    </dgm:pt>
    <dgm:pt modelId="{B2FCB635-B96E-4617-84B6-1EA673A93891}">
      <dgm:prSet phldrT="[Text]">
        <dgm:style>
          <a:lnRef idx="2">
            <a:schemeClr val="accent6">
              <a:shade val="50000"/>
            </a:schemeClr>
          </a:lnRef>
          <a:fillRef idx="1">
            <a:schemeClr val="accent6"/>
          </a:fillRef>
          <a:effectRef idx="0">
            <a:schemeClr val="accent6"/>
          </a:effectRef>
          <a:fontRef idx="minor">
            <a:schemeClr val="lt1"/>
          </a:fontRef>
        </dgm:style>
      </dgm:prSet>
      <dgm:spPr>
        <a:solidFill>
          <a:schemeClr val="accent1">
            <a:lumMod val="75000"/>
          </a:schemeClr>
        </a:solidFill>
      </dgm:spPr>
      <dgm:t>
        <a:bodyPr/>
        <a:lstStyle/>
        <a:p>
          <a:r>
            <a:rPr lang="en-US"/>
            <a:t>Raw image data from </a:t>
          </a:r>
          <a:r>
            <a:rPr lang="en-US" err="1"/>
            <a:t>AdventureWorks</a:t>
          </a:r>
          <a:endParaRPr lang="en-US"/>
        </a:p>
      </dgm:t>
    </dgm:pt>
    <dgm:pt modelId="{50CA0D86-55DA-4675-AD7B-7D1E20B20546}" type="parTrans" cxnId="{7CA89F5A-8C35-49F0-A60F-F07AE6423A0A}">
      <dgm:prSet/>
      <dgm:spPr/>
      <dgm:t>
        <a:bodyPr/>
        <a:lstStyle/>
        <a:p>
          <a:endParaRPr lang="en-US"/>
        </a:p>
      </dgm:t>
    </dgm:pt>
    <dgm:pt modelId="{55AF22B7-12BE-439C-9973-B576E872929E}" type="sibTrans" cxnId="{7CA89F5A-8C35-49F0-A60F-F07AE6423A0A}">
      <dgm:prSet/>
      <dgm:spPr/>
      <dgm:t>
        <a:bodyPr/>
        <a:lstStyle/>
        <a:p>
          <a:endParaRPr lang="en-US"/>
        </a:p>
      </dgm:t>
    </dgm:pt>
    <dgm:pt modelId="{D0DD7060-832A-463C-8D7A-DF299200E2BE}">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lumMod val="50000"/>
          </a:schemeClr>
        </a:solidFill>
      </dgm:spPr>
      <dgm:t>
        <a:bodyPr/>
        <a:lstStyle/>
        <a:p>
          <a:r>
            <a:rPr lang="en-US"/>
            <a:t>Machine Learning solution to classify gear</a:t>
          </a:r>
        </a:p>
      </dgm:t>
    </dgm:pt>
    <dgm:pt modelId="{D52ACA60-DD57-4ED4-8F44-26324BBAF245}" type="parTrans" cxnId="{8238D963-1AFD-4B08-B2BB-71CF49E97B4A}">
      <dgm:prSet/>
      <dgm:spPr/>
      <dgm:t>
        <a:bodyPr/>
        <a:lstStyle/>
        <a:p>
          <a:endParaRPr lang="en-US"/>
        </a:p>
      </dgm:t>
    </dgm:pt>
    <dgm:pt modelId="{E0421444-7792-484B-B695-8E2407466ADA}" type="sibTrans" cxnId="{8238D963-1AFD-4B08-B2BB-71CF49E97B4A}">
      <dgm:prSet/>
      <dgm:spPr/>
      <dgm:t>
        <a:bodyPr/>
        <a:lstStyle/>
        <a:p>
          <a:endParaRPr lang="en-US"/>
        </a:p>
      </dgm:t>
    </dgm:pt>
    <dgm:pt modelId="{3A3286F9-3C39-4779-9060-39A818236037}" type="pres">
      <dgm:prSet presAssocID="{07B5783D-8767-4AD5-8DE0-03CAB84F201E}" presName="linearFlow" presStyleCnt="0">
        <dgm:presLayoutVars>
          <dgm:resizeHandles val="exact"/>
        </dgm:presLayoutVars>
      </dgm:prSet>
      <dgm:spPr/>
    </dgm:pt>
    <dgm:pt modelId="{A0EF8E06-943D-4466-8CAB-2A6DE3E04325}" type="pres">
      <dgm:prSet presAssocID="{568A4B26-5829-4965-B5D6-46EFBB650D3C}" presName="node" presStyleLbl="node1" presStyleIdx="0" presStyleCnt="3">
        <dgm:presLayoutVars>
          <dgm:bulletEnabled val="1"/>
        </dgm:presLayoutVars>
      </dgm:prSet>
      <dgm:spPr/>
    </dgm:pt>
    <dgm:pt modelId="{C2E891EF-11E9-463B-B102-D62D5B567684}" type="pres">
      <dgm:prSet presAssocID="{02CBB5ED-BD0F-4F21-8F2C-0BBD4A6EFFC4}" presName="sibTrans" presStyleLbl="sibTrans2D1" presStyleIdx="0" presStyleCnt="2"/>
      <dgm:spPr/>
    </dgm:pt>
    <dgm:pt modelId="{15DC1E53-D0A7-472F-929E-0881BBDD2479}" type="pres">
      <dgm:prSet presAssocID="{02CBB5ED-BD0F-4F21-8F2C-0BBD4A6EFFC4}" presName="connectorText" presStyleLbl="sibTrans2D1" presStyleIdx="0" presStyleCnt="2"/>
      <dgm:spPr/>
    </dgm:pt>
    <dgm:pt modelId="{39EE0C78-5C0D-4948-8D5A-AB461BE36AB6}" type="pres">
      <dgm:prSet presAssocID="{B2FCB635-B96E-4617-84B6-1EA673A93891}" presName="node" presStyleLbl="node1" presStyleIdx="1" presStyleCnt="3">
        <dgm:presLayoutVars>
          <dgm:bulletEnabled val="1"/>
        </dgm:presLayoutVars>
      </dgm:prSet>
      <dgm:spPr/>
    </dgm:pt>
    <dgm:pt modelId="{CD87BF5E-79DE-43DF-9624-3695F7F0566A}" type="pres">
      <dgm:prSet presAssocID="{55AF22B7-12BE-439C-9973-B576E872929E}" presName="sibTrans" presStyleLbl="sibTrans2D1" presStyleIdx="1" presStyleCnt="2"/>
      <dgm:spPr/>
    </dgm:pt>
    <dgm:pt modelId="{79C7AF6F-34BE-47B2-AA94-65ED51B64E83}" type="pres">
      <dgm:prSet presAssocID="{55AF22B7-12BE-439C-9973-B576E872929E}" presName="connectorText" presStyleLbl="sibTrans2D1" presStyleIdx="1" presStyleCnt="2"/>
      <dgm:spPr/>
    </dgm:pt>
    <dgm:pt modelId="{83399D59-14AB-415E-97A9-EA83E3C73D42}" type="pres">
      <dgm:prSet presAssocID="{D0DD7060-832A-463C-8D7A-DF299200E2BE}" presName="node" presStyleLbl="node1" presStyleIdx="2" presStyleCnt="3">
        <dgm:presLayoutVars>
          <dgm:bulletEnabled val="1"/>
        </dgm:presLayoutVars>
      </dgm:prSet>
      <dgm:spPr/>
    </dgm:pt>
  </dgm:ptLst>
  <dgm:cxnLst>
    <dgm:cxn modelId="{76E10605-6C94-4537-A80D-49E9F2025285}" type="presOf" srcId="{D0DD7060-832A-463C-8D7A-DF299200E2BE}" destId="{83399D59-14AB-415E-97A9-EA83E3C73D42}" srcOrd="0" destOrd="0" presId="urn:microsoft.com/office/officeart/2005/8/layout/process2"/>
    <dgm:cxn modelId="{890FF830-5210-4F8D-87CB-5334F2289226}" type="presOf" srcId="{55AF22B7-12BE-439C-9973-B576E872929E}" destId="{CD87BF5E-79DE-43DF-9624-3695F7F0566A}" srcOrd="0" destOrd="0" presId="urn:microsoft.com/office/officeart/2005/8/layout/process2"/>
    <dgm:cxn modelId="{8238D963-1AFD-4B08-B2BB-71CF49E97B4A}" srcId="{07B5783D-8767-4AD5-8DE0-03CAB84F201E}" destId="{D0DD7060-832A-463C-8D7A-DF299200E2BE}" srcOrd="2" destOrd="0" parTransId="{D52ACA60-DD57-4ED4-8F44-26324BBAF245}" sibTransId="{E0421444-7792-484B-B695-8E2407466ADA}"/>
    <dgm:cxn modelId="{6B076567-386B-49BB-A5D1-60AAE5071688}" type="presOf" srcId="{07B5783D-8767-4AD5-8DE0-03CAB84F201E}" destId="{3A3286F9-3C39-4779-9060-39A818236037}" srcOrd="0" destOrd="0" presId="urn:microsoft.com/office/officeart/2005/8/layout/process2"/>
    <dgm:cxn modelId="{98E8174A-C8D8-405C-A22D-366B851F86C7}" type="presOf" srcId="{55AF22B7-12BE-439C-9973-B576E872929E}" destId="{79C7AF6F-34BE-47B2-AA94-65ED51B64E83}" srcOrd="1" destOrd="0" presId="urn:microsoft.com/office/officeart/2005/8/layout/process2"/>
    <dgm:cxn modelId="{7CA89F5A-8C35-49F0-A60F-F07AE6423A0A}" srcId="{07B5783D-8767-4AD5-8DE0-03CAB84F201E}" destId="{B2FCB635-B96E-4617-84B6-1EA673A93891}" srcOrd="1" destOrd="0" parTransId="{50CA0D86-55DA-4675-AD7B-7D1E20B20546}" sibTransId="{55AF22B7-12BE-439C-9973-B576E872929E}"/>
    <dgm:cxn modelId="{0F0A5E97-D7B6-43B3-BFFF-C742B17B312D}" srcId="{07B5783D-8767-4AD5-8DE0-03CAB84F201E}" destId="{568A4B26-5829-4965-B5D6-46EFBB650D3C}" srcOrd="0" destOrd="0" parTransId="{87D3D230-F0C4-48DB-A221-0149F32CAB1C}" sibTransId="{02CBB5ED-BD0F-4F21-8F2C-0BBD4A6EFFC4}"/>
    <dgm:cxn modelId="{587319C9-ED6C-43DC-84F3-987AC4D5B0F4}" type="presOf" srcId="{B2FCB635-B96E-4617-84B6-1EA673A93891}" destId="{39EE0C78-5C0D-4948-8D5A-AB461BE36AB6}" srcOrd="0" destOrd="0" presId="urn:microsoft.com/office/officeart/2005/8/layout/process2"/>
    <dgm:cxn modelId="{394063CD-0E41-4F48-9872-23D69AA97AB2}" type="presOf" srcId="{02CBB5ED-BD0F-4F21-8F2C-0BBD4A6EFFC4}" destId="{15DC1E53-D0A7-472F-929E-0881BBDD2479}" srcOrd="1" destOrd="0" presId="urn:microsoft.com/office/officeart/2005/8/layout/process2"/>
    <dgm:cxn modelId="{85E143E0-EAF9-467A-9540-6298DED7EE6B}" type="presOf" srcId="{02CBB5ED-BD0F-4F21-8F2C-0BBD4A6EFFC4}" destId="{C2E891EF-11E9-463B-B102-D62D5B567684}" srcOrd="0" destOrd="0" presId="urn:microsoft.com/office/officeart/2005/8/layout/process2"/>
    <dgm:cxn modelId="{4DA8BFEE-6E67-49CC-9686-34A5C72CEE47}" type="presOf" srcId="{568A4B26-5829-4965-B5D6-46EFBB650D3C}" destId="{A0EF8E06-943D-4466-8CAB-2A6DE3E04325}" srcOrd="0" destOrd="0" presId="urn:microsoft.com/office/officeart/2005/8/layout/process2"/>
    <dgm:cxn modelId="{4162C8C8-161F-4592-A402-3078D027A5BB}" type="presParOf" srcId="{3A3286F9-3C39-4779-9060-39A818236037}" destId="{A0EF8E06-943D-4466-8CAB-2A6DE3E04325}" srcOrd="0" destOrd="0" presId="urn:microsoft.com/office/officeart/2005/8/layout/process2"/>
    <dgm:cxn modelId="{B3E3ECC8-1C5A-4AB0-886C-11A6D8293834}" type="presParOf" srcId="{3A3286F9-3C39-4779-9060-39A818236037}" destId="{C2E891EF-11E9-463B-B102-D62D5B567684}" srcOrd="1" destOrd="0" presId="urn:microsoft.com/office/officeart/2005/8/layout/process2"/>
    <dgm:cxn modelId="{755EA052-3F7D-4C81-991A-5F9A43A07856}" type="presParOf" srcId="{C2E891EF-11E9-463B-B102-D62D5B567684}" destId="{15DC1E53-D0A7-472F-929E-0881BBDD2479}" srcOrd="0" destOrd="0" presId="urn:microsoft.com/office/officeart/2005/8/layout/process2"/>
    <dgm:cxn modelId="{A2FA7F0F-E960-4D99-9057-BA01B7F0E01A}" type="presParOf" srcId="{3A3286F9-3C39-4779-9060-39A818236037}" destId="{39EE0C78-5C0D-4948-8D5A-AB461BE36AB6}" srcOrd="2" destOrd="0" presId="urn:microsoft.com/office/officeart/2005/8/layout/process2"/>
    <dgm:cxn modelId="{731DB9C7-1147-43F6-B731-ACE98FF1A6F0}" type="presParOf" srcId="{3A3286F9-3C39-4779-9060-39A818236037}" destId="{CD87BF5E-79DE-43DF-9624-3695F7F0566A}" srcOrd="3" destOrd="0" presId="urn:microsoft.com/office/officeart/2005/8/layout/process2"/>
    <dgm:cxn modelId="{BA87ADC1-0D13-4497-8101-86968E05218E}" type="presParOf" srcId="{CD87BF5E-79DE-43DF-9624-3695F7F0566A}" destId="{79C7AF6F-34BE-47B2-AA94-65ED51B64E83}" srcOrd="0" destOrd="0" presId="urn:microsoft.com/office/officeart/2005/8/layout/process2"/>
    <dgm:cxn modelId="{F34E4ABF-D0AA-40F2-BF9D-B441C36394A9}" type="presParOf" srcId="{3A3286F9-3C39-4779-9060-39A818236037}" destId="{83399D59-14AB-415E-97A9-EA83E3C73D4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6E345B-230F-4EA4-8B26-C8C7042859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2199A7-1C10-4279-861C-6BAC61EF463F}">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chemeClr val="tx1"/>
        </a:solidFill>
        <a:ln>
          <a:solidFill>
            <a:schemeClr val="tx1"/>
          </a:solidFill>
        </a:ln>
      </dgm:spPr>
      <dgm:t>
        <a:bodyPr/>
        <a:lstStyle/>
        <a:p>
          <a:pPr algn="ctr"/>
          <a:r>
            <a:rPr lang="en-US" sz="4000">
              <a:solidFill>
                <a:schemeClr val="bg1"/>
              </a:solidFill>
              <a:latin typeface="Calibri" panose="020F0502020204030204" pitchFamily="34" charset="0"/>
            </a:rPr>
            <a:t> </a:t>
          </a:r>
        </a:p>
        <a:p>
          <a:pPr algn="ctr"/>
          <a:endParaRPr lang="en-US" sz="4000">
            <a:solidFill>
              <a:schemeClr val="bg1"/>
            </a:solidFill>
            <a:latin typeface="Calibri" panose="020F0502020204030204" pitchFamily="34" charset="0"/>
          </a:endParaRPr>
        </a:p>
        <a:p>
          <a:pPr algn="ctr"/>
          <a:r>
            <a:rPr lang="en-US" sz="4000">
              <a:solidFill>
                <a:schemeClr val="bg1"/>
              </a:solidFill>
              <a:latin typeface="Calibri" panose="020F0502020204030204" pitchFamily="34" charset="0"/>
            </a:rPr>
            <a:t>has provided you with an experienced coach.</a:t>
          </a:r>
        </a:p>
        <a:p>
          <a:pPr algn="ctr"/>
          <a:r>
            <a:rPr lang="en-US" sz="3600">
              <a:solidFill>
                <a:schemeClr val="bg1"/>
              </a:solidFill>
              <a:latin typeface="Calibri" panose="020F0502020204030204" pitchFamily="34" charset="0"/>
            </a:rPr>
            <a:t>Not to give away answers, but to use as a guide </a:t>
          </a:r>
          <a:endParaRPr lang="en-US" sz="3600">
            <a:solidFill>
              <a:schemeClr val="bg1"/>
            </a:solidFill>
          </a:endParaRPr>
        </a:p>
      </dgm:t>
    </dgm:pt>
    <dgm:pt modelId="{52AB3A16-EDEF-45D6-9359-EE84BD4ABEB1}" type="parTrans" cxnId="{7241357D-CB32-4FAB-803F-FBAB72811B09}">
      <dgm:prSet/>
      <dgm:spPr/>
      <dgm:t>
        <a:bodyPr/>
        <a:lstStyle/>
        <a:p>
          <a:endParaRPr lang="en-US"/>
        </a:p>
      </dgm:t>
    </dgm:pt>
    <dgm:pt modelId="{20776FE8-F452-4EB6-90D0-E0A23D6053D3}" type="sibTrans" cxnId="{7241357D-CB32-4FAB-803F-FBAB72811B09}">
      <dgm:prSet/>
      <dgm:spPr/>
      <dgm:t>
        <a:bodyPr/>
        <a:lstStyle/>
        <a:p>
          <a:endParaRPr lang="en-US"/>
        </a:p>
      </dgm:t>
    </dgm:pt>
    <dgm:pt modelId="{99183488-00FC-408F-B8BF-A6FD7F58B2EA}" type="pres">
      <dgm:prSet presAssocID="{7E6E345B-230F-4EA4-8B26-C8C7042859A2}" presName="linear" presStyleCnt="0">
        <dgm:presLayoutVars>
          <dgm:animLvl val="lvl"/>
          <dgm:resizeHandles val="exact"/>
        </dgm:presLayoutVars>
      </dgm:prSet>
      <dgm:spPr/>
    </dgm:pt>
    <dgm:pt modelId="{8B88E6BA-3871-46F0-A8CF-AA06898B6B6D}" type="pres">
      <dgm:prSet presAssocID="{F32199A7-1C10-4279-861C-6BAC61EF463F}" presName="parentText" presStyleLbl="node1" presStyleIdx="0" presStyleCnt="1" custScaleX="100000" custScaleY="687023" custLinFactNeighborY="-61556">
        <dgm:presLayoutVars>
          <dgm:chMax val="0"/>
          <dgm:bulletEnabled val="1"/>
        </dgm:presLayoutVars>
      </dgm:prSet>
      <dgm:spPr/>
    </dgm:pt>
  </dgm:ptLst>
  <dgm:cxnLst>
    <dgm:cxn modelId="{25D0E260-70E0-4384-8F6A-51D45249DBC0}" type="presOf" srcId="{F32199A7-1C10-4279-861C-6BAC61EF463F}" destId="{8B88E6BA-3871-46F0-A8CF-AA06898B6B6D}" srcOrd="0" destOrd="0" presId="urn:microsoft.com/office/officeart/2005/8/layout/vList2"/>
    <dgm:cxn modelId="{7241357D-CB32-4FAB-803F-FBAB72811B09}" srcId="{7E6E345B-230F-4EA4-8B26-C8C7042859A2}" destId="{F32199A7-1C10-4279-861C-6BAC61EF463F}" srcOrd="0" destOrd="0" parTransId="{52AB3A16-EDEF-45D6-9359-EE84BD4ABEB1}" sibTransId="{20776FE8-F452-4EB6-90D0-E0A23D6053D3}"/>
    <dgm:cxn modelId="{119E099F-141A-4F54-A980-4F7FE8571B4B}" type="presOf" srcId="{7E6E345B-230F-4EA4-8B26-C8C7042859A2}" destId="{99183488-00FC-408F-B8BF-A6FD7F58B2EA}" srcOrd="0" destOrd="0" presId="urn:microsoft.com/office/officeart/2005/8/layout/vList2"/>
    <dgm:cxn modelId="{FCD62283-81B9-4BFB-9C1C-D16179B46E6C}" type="presParOf" srcId="{99183488-00FC-408F-B8BF-A6FD7F58B2EA}" destId="{8B88E6BA-3871-46F0-A8CF-AA06898B6B6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24361A-937F-478E-9D56-960F0303FC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E66D0E-6A75-47D0-B3FF-2880C1EE3BEA}">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4400" b="1">
              <a:solidFill>
                <a:schemeClr val="bg1"/>
              </a:solidFill>
            </a:rPr>
            <a:t>1. Pay attention to details</a:t>
          </a:r>
          <a:endParaRPr lang="en-US" sz="4400">
            <a:solidFill>
              <a:schemeClr val="bg1"/>
            </a:solidFill>
          </a:endParaRPr>
        </a:p>
      </dgm:t>
    </dgm:pt>
    <dgm:pt modelId="{B4485777-4235-4208-B978-AE371F0EEE74}" type="parTrans" cxnId="{B7079C40-1584-40BE-89A8-660D58E377CE}">
      <dgm:prSet/>
      <dgm:spPr/>
      <dgm:t>
        <a:bodyPr/>
        <a:lstStyle/>
        <a:p>
          <a:endParaRPr lang="en-US" sz="4400">
            <a:solidFill>
              <a:schemeClr val="bg1"/>
            </a:solidFill>
          </a:endParaRPr>
        </a:p>
      </dgm:t>
    </dgm:pt>
    <dgm:pt modelId="{5A1B5E86-6160-4996-B979-4079F645160A}" type="sibTrans" cxnId="{B7079C40-1584-40BE-89A8-660D58E377CE}">
      <dgm:prSet/>
      <dgm:spPr/>
      <dgm:t>
        <a:bodyPr/>
        <a:lstStyle/>
        <a:p>
          <a:endParaRPr lang="en-US" sz="4400">
            <a:solidFill>
              <a:schemeClr val="bg1"/>
            </a:solidFill>
          </a:endParaRPr>
        </a:p>
      </dgm:t>
    </dgm:pt>
    <dgm:pt modelId="{4B955660-CA96-4651-877E-EBC552E16675}">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4400" b="1">
              <a:solidFill>
                <a:schemeClr val="bg1"/>
              </a:solidFill>
            </a:rPr>
            <a:t>2. Master teamwork</a:t>
          </a:r>
          <a:endParaRPr lang="en-US" sz="4400">
            <a:solidFill>
              <a:schemeClr val="bg1"/>
            </a:solidFill>
          </a:endParaRPr>
        </a:p>
      </dgm:t>
    </dgm:pt>
    <dgm:pt modelId="{40792487-25E4-4CAB-B54B-0BAA391FFC29}" type="parTrans" cxnId="{FF96AA92-55BC-4D74-890E-E3B5625C203B}">
      <dgm:prSet/>
      <dgm:spPr/>
      <dgm:t>
        <a:bodyPr/>
        <a:lstStyle/>
        <a:p>
          <a:endParaRPr lang="en-US" sz="4400">
            <a:solidFill>
              <a:schemeClr val="bg1"/>
            </a:solidFill>
          </a:endParaRPr>
        </a:p>
      </dgm:t>
    </dgm:pt>
    <dgm:pt modelId="{94334817-37D6-4E94-AC0C-3EE268FEBB4B}" type="sibTrans" cxnId="{FF96AA92-55BC-4D74-890E-E3B5625C203B}">
      <dgm:prSet/>
      <dgm:spPr/>
      <dgm:t>
        <a:bodyPr/>
        <a:lstStyle/>
        <a:p>
          <a:endParaRPr lang="en-US" sz="4400">
            <a:solidFill>
              <a:schemeClr val="bg1"/>
            </a:solidFill>
          </a:endParaRPr>
        </a:p>
      </dgm:t>
    </dgm:pt>
    <dgm:pt modelId="{19188B4E-C05E-4961-BA30-FE195396400D}">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4400" b="1">
              <a:solidFill>
                <a:schemeClr val="bg1"/>
              </a:solidFill>
            </a:rPr>
            <a:t>3. Problem-solve</a:t>
          </a:r>
          <a:endParaRPr lang="en-US" sz="4400">
            <a:solidFill>
              <a:schemeClr val="bg1"/>
            </a:solidFill>
          </a:endParaRPr>
        </a:p>
      </dgm:t>
    </dgm:pt>
    <dgm:pt modelId="{9924BD60-198C-4AE1-928C-0462C1B4241A}" type="parTrans" cxnId="{9ABCF3C7-67A9-411E-A02E-67E72193B74C}">
      <dgm:prSet/>
      <dgm:spPr/>
      <dgm:t>
        <a:bodyPr/>
        <a:lstStyle/>
        <a:p>
          <a:endParaRPr lang="en-US" sz="4400">
            <a:solidFill>
              <a:schemeClr val="bg1"/>
            </a:solidFill>
          </a:endParaRPr>
        </a:p>
      </dgm:t>
    </dgm:pt>
    <dgm:pt modelId="{87913030-1152-4FC1-A059-4E099EBA92F8}" type="sibTrans" cxnId="{9ABCF3C7-67A9-411E-A02E-67E72193B74C}">
      <dgm:prSet/>
      <dgm:spPr/>
      <dgm:t>
        <a:bodyPr/>
        <a:lstStyle/>
        <a:p>
          <a:endParaRPr lang="en-US" sz="4400">
            <a:solidFill>
              <a:schemeClr val="bg1"/>
            </a:solidFill>
          </a:endParaRPr>
        </a:p>
      </dgm:t>
    </dgm:pt>
    <dgm:pt modelId="{EC2740AE-8E9F-4845-92EF-9F3FAFF3C92A}" type="pres">
      <dgm:prSet presAssocID="{E324361A-937F-478E-9D56-960F0303FC19}" presName="linear" presStyleCnt="0">
        <dgm:presLayoutVars>
          <dgm:animLvl val="lvl"/>
          <dgm:resizeHandles val="exact"/>
        </dgm:presLayoutVars>
      </dgm:prSet>
      <dgm:spPr/>
    </dgm:pt>
    <dgm:pt modelId="{DF58B312-B01B-4550-B313-35BFF1ECD57E}" type="pres">
      <dgm:prSet presAssocID="{01E66D0E-6A75-47D0-B3FF-2880C1EE3BEA}" presName="parentText" presStyleLbl="node1" presStyleIdx="0" presStyleCnt="3">
        <dgm:presLayoutVars>
          <dgm:chMax val="0"/>
          <dgm:bulletEnabled val="1"/>
        </dgm:presLayoutVars>
      </dgm:prSet>
      <dgm:spPr/>
    </dgm:pt>
    <dgm:pt modelId="{55F2DCE1-F865-4451-B61B-C3FBECC919E9}" type="pres">
      <dgm:prSet presAssocID="{5A1B5E86-6160-4996-B979-4079F645160A}" presName="spacer" presStyleCnt="0"/>
      <dgm:spPr/>
    </dgm:pt>
    <dgm:pt modelId="{10739C33-909E-4AA2-87D2-B9AE22E2F0B0}" type="pres">
      <dgm:prSet presAssocID="{4B955660-CA96-4651-877E-EBC552E16675}" presName="parentText" presStyleLbl="node1" presStyleIdx="1" presStyleCnt="3">
        <dgm:presLayoutVars>
          <dgm:chMax val="0"/>
          <dgm:bulletEnabled val="1"/>
        </dgm:presLayoutVars>
      </dgm:prSet>
      <dgm:spPr/>
    </dgm:pt>
    <dgm:pt modelId="{AFAC8C8E-5827-46AF-9BB3-F6EF26B5719F}" type="pres">
      <dgm:prSet presAssocID="{94334817-37D6-4E94-AC0C-3EE268FEBB4B}" presName="spacer" presStyleCnt="0"/>
      <dgm:spPr/>
    </dgm:pt>
    <dgm:pt modelId="{1AC52B3C-7B33-4ADD-87D9-CA3D3330FCE4}" type="pres">
      <dgm:prSet presAssocID="{19188B4E-C05E-4961-BA30-FE195396400D}" presName="parentText" presStyleLbl="node1" presStyleIdx="2" presStyleCnt="3">
        <dgm:presLayoutVars>
          <dgm:chMax val="0"/>
          <dgm:bulletEnabled val="1"/>
        </dgm:presLayoutVars>
      </dgm:prSet>
      <dgm:spPr/>
    </dgm:pt>
  </dgm:ptLst>
  <dgm:cxnLst>
    <dgm:cxn modelId="{B7079C40-1584-40BE-89A8-660D58E377CE}" srcId="{E324361A-937F-478E-9D56-960F0303FC19}" destId="{01E66D0E-6A75-47D0-B3FF-2880C1EE3BEA}" srcOrd="0" destOrd="0" parTransId="{B4485777-4235-4208-B978-AE371F0EEE74}" sibTransId="{5A1B5E86-6160-4996-B979-4079F645160A}"/>
    <dgm:cxn modelId="{CFC49E41-6F43-48E0-96DB-CEAB4526458E}" type="presOf" srcId="{4B955660-CA96-4651-877E-EBC552E16675}" destId="{10739C33-909E-4AA2-87D2-B9AE22E2F0B0}" srcOrd="0" destOrd="0" presId="urn:microsoft.com/office/officeart/2005/8/layout/vList2"/>
    <dgm:cxn modelId="{FF96AA92-55BC-4D74-890E-E3B5625C203B}" srcId="{E324361A-937F-478E-9D56-960F0303FC19}" destId="{4B955660-CA96-4651-877E-EBC552E16675}" srcOrd="1" destOrd="0" parTransId="{40792487-25E4-4CAB-B54B-0BAA391FFC29}" sibTransId="{94334817-37D6-4E94-AC0C-3EE268FEBB4B}"/>
    <dgm:cxn modelId="{5BE7F5B9-A02C-4E33-9091-D04F80C3B045}" type="presOf" srcId="{E324361A-937F-478E-9D56-960F0303FC19}" destId="{EC2740AE-8E9F-4845-92EF-9F3FAFF3C92A}" srcOrd="0" destOrd="0" presId="urn:microsoft.com/office/officeart/2005/8/layout/vList2"/>
    <dgm:cxn modelId="{9ABCF3C7-67A9-411E-A02E-67E72193B74C}" srcId="{E324361A-937F-478E-9D56-960F0303FC19}" destId="{19188B4E-C05E-4961-BA30-FE195396400D}" srcOrd="2" destOrd="0" parTransId="{9924BD60-198C-4AE1-928C-0462C1B4241A}" sibTransId="{87913030-1152-4FC1-A059-4E099EBA92F8}"/>
    <dgm:cxn modelId="{7818A9C8-1221-4A10-A522-EF78472796BD}" type="presOf" srcId="{19188B4E-C05E-4961-BA30-FE195396400D}" destId="{1AC52B3C-7B33-4ADD-87D9-CA3D3330FCE4}" srcOrd="0" destOrd="0" presId="urn:microsoft.com/office/officeart/2005/8/layout/vList2"/>
    <dgm:cxn modelId="{B50580E4-9D30-4595-8DA4-E5745AC183E2}" type="presOf" srcId="{01E66D0E-6A75-47D0-B3FF-2880C1EE3BEA}" destId="{DF58B312-B01B-4550-B313-35BFF1ECD57E}" srcOrd="0" destOrd="0" presId="urn:microsoft.com/office/officeart/2005/8/layout/vList2"/>
    <dgm:cxn modelId="{B8DFBE3C-79FD-47DD-86D0-ED791CE39929}" type="presParOf" srcId="{EC2740AE-8E9F-4845-92EF-9F3FAFF3C92A}" destId="{DF58B312-B01B-4550-B313-35BFF1ECD57E}" srcOrd="0" destOrd="0" presId="urn:microsoft.com/office/officeart/2005/8/layout/vList2"/>
    <dgm:cxn modelId="{774A7FA2-0165-47F6-B231-B406433BDEBB}" type="presParOf" srcId="{EC2740AE-8E9F-4845-92EF-9F3FAFF3C92A}" destId="{55F2DCE1-F865-4451-B61B-C3FBECC919E9}" srcOrd="1" destOrd="0" presId="urn:microsoft.com/office/officeart/2005/8/layout/vList2"/>
    <dgm:cxn modelId="{16BF375E-298D-476C-AE99-0B3C73EE3B27}" type="presParOf" srcId="{EC2740AE-8E9F-4845-92EF-9F3FAFF3C92A}" destId="{10739C33-909E-4AA2-87D2-B9AE22E2F0B0}" srcOrd="2" destOrd="0" presId="urn:microsoft.com/office/officeart/2005/8/layout/vList2"/>
    <dgm:cxn modelId="{92C29B53-D9EC-48AB-A7BE-E3F8E52A7D0D}" type="presParOf" srcId="{EC2740AE-8E9F-4845-92EF-9F3FAFF3C92A}" destId="{AFAC8C8E-5827-46AF-9BB3-F6EF26B5719F}" srcOrd="3" destOrd="0" presId="urn:microsoft.com/office/officeart/2005/8/layout/vList2"/>
    <dgm:cxn modelId="{9926F829-782D-4BCC-BCF4-DF0AED6A9208}" type="presParOf" srcId="{EC2740AE-8E9F-4845-92EF-9F3FAFF3C92A}" destId="{1AC52B3C-7B33-4ADD-87D9-CA3D3330FCE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A3EB6C-94A8-4274-8F90-33BE23EBAF8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2A6B9B2E-F948-44F8-9419-84AE38A1CB88}">
      <dgm:prSet phldrT="[Text]"/>
      <dgm:spPr/>
      <dgm:t>
        <a:bodyPr/>
        <a:lstStyle/>
        <a:p>
          <a:r>
            <a:rPr lang="en-US"/>
            <a:t>Open Source</a:t>
          </a:r>
        </a:p>
      </dgm:t>
    </dgm:pt>
    <dgm:pt modelId="{F5CD827A-D983-49BB-B7DF-CB0269F4DC4C}" type="parTrans" cxnId="{E355292E-7269-4A05-B7FB-0ACB67EA85D7}">
      <dgm:prSet/>
      <dgm:spPr/>
      <dgm:t>
        <a:bodyPr/>
        <a:lstStyle/>
        <a:p>
          <a:endParaRPr lang="en-US"/>
        </a:p>
      </dgm:t>
    </dgm:pt>
    <dgm:pt modelId="{E60395CC-CDFA-4776-8A08-9898B856908A}" type="sibTrans" cxnId="{E355292E-7269-4A05-B7FB-0ACB67EA85D7}">
      <dgm:prSet/>
      <dgm:spPr/>
      <dgm:t>
        <a:bodyPr/>
        <a:lstStyle/>
        <a:p>
          <a:endParaRPr lang="en-US"/>
        </a:p>
      </dgm:t>
    </dgm:pt>
    <dgm:pt modelId="{B1D48813-14EA-4E82-8138-D2F6A39E864B}">
      <dgm:prSet phldrT="[Text]"/>
      <dgm:spPr/>
      <dgm:t>
        <a:bodyPr/>
        <a:lstStyle/>
        <a:p>
          <a:r>
            <a:rPr lang="en-US"/>
            <a:t>Microsoft</a:t>
          </a:r>
        </a:p>
      </dgm:t>
    </dgm:pt>
    <dgm:pt modelId="{DEC72321-1F9E-487B-9DF5-A013A17C7ABD}" type="parTrans" cxnId="{5DBF26C9-CCE8-4066-8DCA-6C35B05A9796}">
      <dgm:prSet/>
      <dgm:spPr/>
      <dgm:t>
        <a:bodyPr/>
        <a:lstStyle/>
        <a:p>
          <a:endParaRPr lang="en-US"/>
        </a:p>
      </dgm:t>
    </dgm:pt>
    <dgm:pt modelId="{CF7D4812-49C7-4DD4-BD10-740DD71CCB0C}" type="sibTrans" cxnId="{5DBF26C9-CCE8-4066-8DCA-6C35B05A9796}">
      <dgm:prSet/>
      <dgm:spPr/>
      <dgm:t>
        <a:bodyPr/>
        <a:lstStyle/>
        <a:p>
          <a:endParaRPr lang="en-US"/>
        </a:p>
      </dgm:t>
    </dgm:pt>
    <dgm:pt modelId="{BAB473FC-B464-4636-B035-543CBC316848}" type="pres">
      <dgm:prSet presAssocID="{9EA3EB6C-94A8-4274-8F90-33BE23EBAF89}" presName="linear" presStyleCnt="0">
        <dgm:presLayoutVars>
          <dgm:dir/>
          <dgm:resizeHandles val="exact"/>
        </dgm:presLayoutVars>
      </dgm:prSet>
      <dgm:spPr/>
    </dgm:pt>
    <dgm:pt modelId="{3A26D4CF-9CA2-48D9-992C-AD99776A9727}" type="pres">
      <dgm:prSet presAssocID="{2A6B9B2E-F948-44F8-9419-84AE38A1CB88}" presName="comp" presStyleCnt="0"/>
      <dgm:spPr/>
    </dgm:pt>
    <dgm:pt modelId="{3C8C00B2-9A46-4450-B733-C3108EE9700A}" type="pres">
      <dgm:prSet presAssocID="{2A6B9B2E-F948-44F8-9419-84AE38A1CB88}" presName="box" presStyleLbl="node1" presStyleIdx="0" presStyleCnt="2" custScaleY="62511"/>
      <dgm:spPr/>
    </dgm:pt>
    <dgm:pt modelId="{87DA0EC3-A305-4C1A-9BA9-9EBD0693F74A}" type="pres">
      <dgm:prSet presAssocID="{2A6B9B2E-F948-44F8-9419-84AE38A1CB88}" presName="img" presStyleLbl="fgImgPlace1" presStyleIdx="0" presStyleCnt="2" custScaleY="68874"/>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7108FE71-0B35-47EE-A0FA-019A328BD3F5}" type="pres">
      <dgm:prSet presAssocID="{2A6B9B2E-F948-44F8-9419-84AE38A1CB88}" presName="text" presStyleLbl="node1" presStyleIdx="0" presStyleCnt="2">
        <dgm:presLayoutVars>
          <dgm:bulletEnabled val="1"/>
        </dgm:presLayoutVars>
      </dgm:prSet>
      <dgm:spPr/>
    </dgm:pt>
    <dgm:pt modelId="{445FA265-5697-46D7-A787-5A7A6D885F84}" type="pres">
      <dgm:prSet presAssocID="{E60395CC-CDFA-4776-8A08-9898B856908A}" presName="spacer" presStyleCnt="0"/>
      <dgm:spPr/>
    </dgm:pt>
    <dgm:pt modelId="{B91656B7-817D-49D8-AD51-0BEC6011FCDE}" type="pres">
      <dgm:prSet presAssocID="{B1D48813-14EA-4E82-8138-D2F6A39E864B}" presName="comp" presStyleCnt="0"/>
      <dgm:spPr/>
    </dgm:pt>
    <dgm:pt modelId="{65681694-1E48-4824-89A5-C70370DCD15E}" type="pres">
      <dgm:prSet presAssocID="{B1D48813-14EA-4E82-8138-D2F6A39E864B}" presName="box" presStyleLbl="node1" presStyleIdx="1" presStyleCnt="2" custScaleY="60583"/>
      <dgm:spPr/>
    </dgm:pt>
    <dgm:pt modelId="{B8ACFE2F-F467-46D8-B7ED-D36597423665}" type="pres">
      <dgm:prSet presAssocID="{B1D48813-14EA-4E82-8138-D2F6A39E864B}" presName="img" presStyleLbl="fgImgPlace1" presStyleIdx="1" presStyleCnt="2" custScaleY="63070"/>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B42163C-187B-414B-A373-0CAD000AB802}" type="pres">
      <dgm:prSet presAssocID="{B1D48813-14EA-4E82-8138-D2F6A39E864B}" presName="text" presStyleLbl="node1" presStyleIdx="1" presStyleCnt="2">
        <dgm:presLayoutVars>
          <dgm:bulletEnabled val="1"/>
        </dgm:presLayoutVars>
      </dgm:prSet>
      <dgm:spPr/>
    </dgm:pt>
  </dgm:ptLst>
  <dgm:cxnLst>
    <dgm:cxn modelId="{78FE5022-A10B-42E0-8EA1-38841A0133F4}" type="presOf" srcId="{B1D48813-14EA-4E82-8138-D2F6A39E864B}" destId="{DB42163C-187B-414B-A373-0CAD000AB802}" srcOrd="1" destOrd="0" presId="urn:microsoft.com/office/officeart/2005/8/layout/vList4"/>
    <dgm:cxn modelId="{E355292E-7269-4A05-B7FB-0ACB67EA85D7}" srcId="{9EA3EB6C-94A8-4274-8F90-33BE23EBAF89}" destId="{2A6B9B2E-F948-44F8-9419-84AE38A1CB88}" srcOrd="0" destOrd="0" parTransId="{F5CD827A-D983-49BB-B7DF-CB0269F4DC4C}" sibTransId="{E60395CC-CDFA-4776-8A08-9898B856908A}"/>
    <dgm:cxn modelId="{B6485663-678D-4E36-BD36-31DE09C4582F}" type="presOf" srcId="{2A6B9B2E-F948-44F8-9419-84AE38A1CB88}" destId="{7108FE71-0B35-47EE-A0FA-019A328BD3F5}" srcOrd="1" destOrd="0" presId="urn:microsoft.com/office/officeart/2005/8/layout/vList4"/>
    <dgm:cxn modelId="{EAFFAABA-9BC3-415B-AB7B-3BD77BEB66AE}" type="presOf" srcId="{9EA3EB6C-94A8-4274-8F90-33BE23EBAF89}" destId="{BAB473FC-B464-4636-B035-543CBC316848}" srcOrd="0" destOrd="0" presId="urn:microsoft.com/office/officeart/2005/8/layout/vList4"/>
    <dgm:cxn modelId="{5DBF26C9-CCE8-4066-8DCA-6C35B05A9796}" srcId="{9EA3EB6C-94A8-4274-8F90-33BE23EBAF89}" destId="{B1D48813-14EA-4E82-8138-D2F6A39E864B}" srcOrd="1" destOrd="0" parTransId="{DEC72321-1F9E-487B-9DF5-A013A17C7ABD}" sibTransId="{CF7D4812-49C7-4DD4-BD10-740DD71CCB0C}"/>
    <dgm:cxn modelId="{8DA65BE0-3B28-4639-AC0A-28C585E86E12}" type="presOf" srcId="{B1D48813-14EA-4E82-8138-D2F6A39E864B}" destId="{65681694-1E48-4824-89A5-C70370DCD15E}" srcOrd="0" destOrd="0" presId="urn:microsoft.com/office/officeart/2005/8/layout/vList4"/>
    <dgm:cxn modelId="{06187AF5-57FF-479A-AC7C-4D33189113B4}" type="presOf" srcId="{2A6B9B2E-F948-44F8-9419-84AE38A1CB88}" destId="{3C8C00B2-9A46-4450-B733-C3108EE9700A}" srcOrd="0" destOrd="0" presId="urn:microsoft.com/office/officeart/2005/8/layout/vList4"/>
    <dgm:cxn modelId="{A37CFF59-3861-4C01-93D9-AF348967ECEC}" type="presParOf" srcId="{BAB473FC-B464-4636-B035-543CBC316848}" destId="{3A26D4CF-9CA2-48D9-992C-AD99776A9727}" srcOrd="0" destOrd="0" presId="urn:microsoft.com/office/officeart/2005/8/layout/vList4"/>
    <dgm:cxn modelId="{73BA35AE-F561-4536-BAD3-4B6C13FEFB0D}" type="presParOf" srcId="{3A26D4CF-9CA2-48D9-992C-AD99776A9727}" destId="{3C8C00B2-9A46-4450-B733-C3108EE9700A}" srcOrd="0" destOrd="0" presId="urn:microsoft.com/office/officeart/2005/8/layout/vList4"/>
    <dgm:cxn modelId="{9DE8FD96-3688-42F3-988F-81AD5BD80521}" type="presParOf" srcId="{3A26D4CF-9CA2-48D9-992C-AD99776A9727}" destId="{87DA0EC3-A305-4C1A-9BA9-9EBD0693F74A}" srcOrd="1" destOrd="0" presId="urn:microsoft.com/office/officeart/2005/8/layout/vList4"/>
    <dgm:cxn modelId="{969BD46A-65E4-43E5-9579-1CB2B420802D}" type="presParOf" srcId="{3A26D4CF-9CA2-48D9-992C-AD99776A9727}" destId="{7108FE71-0B35-47EE-A0FA-019A328BD3F5}" srcOrd="2" destOrd="0" presId="urn:microsoft.com/office/officeart/2005/8/layout/vList4"/>
    <dgm:cxn modelId="{EE680D9B-5DAB-4081-B857-4DAA1FC41120}" type="presParOf" srcId="{BAB473FC-B464-4636-B035-543CBC316848}" destId="{445FA265-5697-46D7-A787-5A7A6D885F84}" srcOrd="1" destOrd="0" presId="urn:microsoft.com/office/officeart/2005/8/layout/vList4"/>
    <dgm:cxn modelId="{8BC50B83-D544-4886-94FC-F0F7A498DF53}" type="presParOf" srcId="{BAB473FC-B464-4636-B035-543CBC316848}" destId="{B91656B7-817D-49D8-AD51-0BEC6011FCDE}" srcOrd="2" destOrd="0" presId="urn:microsoft.com/office/officeart/2005/8/layout/vList4"/>
    <dgm:cxn modelId="{784B7925-1931-4316-93D7-B898C44382C4}" type="presParOf" srcId="{B91656B7-817D-49D8-AD51-0BEC6011FCDE}" destId="{65681694-1E48-4824-89A5-C70370DCD15E}" srcOrd="0" destOrd="0" presId="urn:microsoft.com/office/officeart/2005/8/layout/vList4"/>
    <dgm:cxn modelId="{47BFB7C7-B2F1-43BB-8250-3FADC9437442}" type="presParOf" srcId="{B91656B7-817D-49D8-AD51-0BEC6011FCDE}" destId="{B8ACFE2F-F467-46D8-B7ED-D36597423665}" srcOrd="1" destOrd="0" presId="urn:microsoft.com/office/officeart/2005/8/layout/vList4"/>
    <dgm:cxn modelId="{3FD6324B-FC9F-4B80-97D7-38D2F14EE146}" type="presParOf" srcId="{B91656B7-817D-49D8-AD51-0BEC6011FCDE}" destId="{DB42163C-187B-414B-A373-0CAD000AB80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D6F4C-F30A-49C9-A752-3A4EB65D0E23}">
      <dsp:nvSpPr>
        <dsp:cNvPr id="0" name=""/>
        <dsp:cNvSpPr/>
      </dsp:nvSpPr>
      <dsp:spPr>
        <a:xfrm>
          <a:off x="0" y="1036053"/>
          <a:ext cx="8068930" cy="767520"/>
        </a:xfrm>
        <a:prstGeom prst="roundRect">
          <a:avLst/>
        </a:prstGeom>
        <a:solidFill>
          <a:schemeClr val="tx1"/>
        </a:solidFill>
        <a:ln w="12700" cap="flat" cmpd="sng" algn="ctr">
          <a:solidFill>
            <a:schemeClr val="bg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Challenge Based:  increasing difficulty</a:t>
          </a:r>
        </a:p>
      </dsp:txBody>
      <dsp:txXfrm>
        <a:off x="37467" y="1073520"/>
        <a:ext cx="7993996" cy="692586"/>
      </dsp:txXfrm>
    </dsp:sp>
    <dsp:sp modelId="{DF58B312-B01B-4550-B313-35BFF1ECD57E}">
      <dsp:nvSpPr>
        <dsp:cNvPr id="0" name=""/>
        <dsp:cNvSpPr/>
      </dsp:nvSpPr>
      <dsp:spPr>
        <a:xfrm>
          <a:off x="0" y="1895733"/>
          <a:ext cx="8068930" cy="767520"/>
        </a:xfrm>
        <a:prstGeom prst="roundRect">
          <a:avLst/>
        </a:prstGeom>
        <a:solidFill>
          <a:schemeClr val="tx1"/>
        </a:solidFill>
        <a:ln w="12700" cap="flat" cmpd="sng" algn="ctr">
          <a:solidFill>
            <a:schemeClr val="bg1"/>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Team Based: work together and communicate </a:t>
          </a:r>
        </a:p>
      </dsp:txBody>
      <dsp:txXfrm>
        <a:off x="37467" y="1933200"/>
        <a:ext cx="7993996" cy="692586"/>
      </dsp:txXfrm>
    </dsp:sp>
    <dsp:sp modelId="{10739C33-909E-4AA2-87D2-B9AE22E2F0B0}">
      <dsp:nvSpPr>
        <dsp:cNvPr id="0" name=""/>
        <dsp:cNvSpPr/>
      </dsp:nvSpPr>
      <dsp:spPr>
        <a:xfrm>
          <a:off x="0" y="2755413"/>
          <a:ext cx="8068930" cy="767520"/>
        </a:xfrm>
        <a:prstGeom prst="roundRect">
          <a:avLst/>
        </a:prstGeom>
        <a:solidFill>
          <a:schemeClr val="tx1"/>
        </a:solidFill>
        <a:ln w="12700"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Immersive:  real-world scenario</a:t>
          </a:r>
        </a:p>
      </dsp:txBody>
      <dsp:txXfrm>
        <a:off x="37467" y="2792880"/>
        <a:ext cx="7993996" cy="692586"/>
      </dsp:txXfrm>
    </dsp:sp>
    <dsp:sp modelId="{1AC52B3C-7B33-4ADD-87D9-CA3D3330FCE4}">
      <dsp:nvSpPr>
        <dsp:cNvPr id="0" name=""/>
        <dsp:cNvSpPr/>
      </dsp:nvSpPr>
      <dsp:spPr>
        <a:xfrm>
          <a:off x="0" y="3615093"/>
          <a:ext cx="8068930" cy="767520"/>
        </a:xfrm>
        <a:prstGeom prst="roundRect">
          <a:avLst/>
        </a:prstGeom>
        <a:solidFill>
          <a:schemeClr val="tx1"/>
        </a:solidFill>
        <a:ln w="12700"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Gamified:  fun and friendly competition</a:t>
          </a:r>
        </a:p>
      </dsp:txBody>
      <dsp:txXfrm>
        <a:off x="37467" y="3652560"/>
        <a:ext cx="799399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8E6BA-3871-46F0-A8CF-AA06898B6B6D}">
      <dsp:nvSpPr>
        <dsp:cNvPr id="0" name=""/>
        <dsp:cNvSpPr/>
      </dsp:nvSpPr>
      <dsp:spPr>
        <a:xfrm>
          <a:off x="0" y="2604817"/>
          <a:ext cx="10039498" cy="2813849"/>
        </a:xfrm>
        <a:prstGeom prst="roundRect">
          <a:avLst/>
        </a:prstGeom>
        <a:noFill/>
        <a:ln w="12700" cap="flat" cmpd="sng" algn="ctr">
          <a:no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1"/>
              </a:solidFill>
              <a:latin typeface="Calibri" panose="020F0502020204030204" pitchFamily="34" charset="0"/>
            </a:rPr>
            <a:t>Your team will partner with Adventure Works, a large outdoor equipment retailer to perform advanced image analysis on product catalog data.</a:t>
          </a:r>
          <a:endParaRPr lang="en-US" sz="4000" kern="1200">
            <a:solidFill>
              <a:schemeClr val="bg1"/>
            </a:solidFill>
          </a:endParaRPr>
        </a:p>
      </dsp:txBody>
      <dsp:txXfrm>
        <a:off x="137361" y="2742178"/>
        <a:ext cx="9764776" cy="2539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8E06-943D-4466-8CAB-2A6DE3E04325}">
      <dsp:nvSpPr>
        <dsp:cNvPr id="0" name=""/>
        <dsp:cNvSpPr/>
      </dsp:nvSpPr>
      <dsp:spPr>
        <a:xfrm>
          <a:off x="1145953" y="0"/>
          <a:ext cx="2438400" cy="1354666"/>
        </a:xfrm>
        <a:prstGeom prst="roundRect">
          <a:avLst>
            <a:gd name="adj" fmla="val 10000"/>
          </a:avLst>
        </a:prstGeom>
        <a:solidFill>
          <a:schemeClr val="accent1">
            <a:lumMod val="60000"/>
            <a:lumOff val="40000"/>
          </a:schemeClr>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Go “onsite” to Camp Muir on Mount Rainier</a:t>
          </a:r>
          <a:endParaRPr lang="en-US" sz="2400" kern="1200"/>
        </a:p>
      </dsp:txBody>
      <dsp:txXfrm>
        <a:off x="1185630" y="39677"/>
        <a:ext cx="2359046" cy="1275312"/>
      </dsp:txXfrm>
    </dsp:sp>
    <dsp:sp modelId="{C2E891EF-11E9-463B-B102-D62D5B567684}">
      <dsp:nvSpPr>
        <dsp:cNvPr id="0" name=""/>
        <dsp:cNvSpPr/>
      </dsp:nvSpPr>
      <dsp:spPr>
        <a:xfrm rot="5400000">
          <a:off x="2111153" y="1388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2182273" y="1439333"/>
        <a:ext cx="365760" cy="355600"/>
      </dsp:txXfrm>
    </dsp:sp>
    <dsp:sp modelId="{39EE0C78-5C0D-4948-8D5A-AB461BE36AB6}">
      <dsp:nvSpPr>
        <dsp:cNvPr id="0" name=""/>
        <dsp:cNvSpPr/>
      </dsp:nvSpPr>
      <dsp:spPr>
        <a:xfrm>
          <a:off x="1145953" y="2032000"/>
          <a:ext cx="2438400" cy="1354666"/>
        </a:xfrm>
        <a:prstGeom prst="roundRect">
          <a:avLst>
            <a:gd name="adj" fmla="val 10000"/>
          </a:avLst>
        </a:prstGeom>
        <a:solidFill>
          <a:schemeClr val="accent1">
            <a:lumMod val="75000"/>
          </a:schemeClr>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Raw image data from </a:t>
          </a:r>
          <a:r>
            <a:rPr lang="en-US" sz="2400" kern="1200" err="1"/>
            <a:t>AdventureWorks</a:t>
          </a:r>
          <a:endParaRPr lang="en-US" sz="2400" kern="1200"/>
        </a:p>
      </dsp:txBody>
      <dsp:txXfrm>
        <a:off x="1185630" y="2071677"/>
        <a:ext cx="2359046" cy="1275312"/>
      </dsp:txXfrm>
    </dsp:sp>
    <dsp:sp modelId="{CD87BF5E-79DE-43DF-9624-3695F7F0566A}">
      <dsp:nvSpPr>
        <dsp:cNvPr id="0" name=""/>
        <dsp:cNvSpPr/>
      </dsp:nvSpPr>
      <dsp:spPr>
        <a:xfrm rot="5400000">
          <a:off x="2111153" y="3420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2182273" y="3471333"/>
        <a:ext cx="365760" cy="355600"/>
      </dsp:txXfrm>
    </dsp:sp>
    <dsp:sp modelId="{83399D59-14AB-415E-97A9-EA83E3C73D42}">
      <dsp:nvSpPr>
        <dsp:cNvPr id="0" name=""/>
        <dsp:cNvSpPr/>
      </dsp:nvSpPr>
      <dsp:spPr>
        <a:xfrm>
          <a:off x="1145953" y="4064000"/>
          <a:ext cx="2438400" cy="1354666"/>
        </a:xfrm>
        <a:prstGeom prst="roundRect">
          <a:avLst>
            <a:gd name="adj" fmla="val 10000"/>
          </a:avLst>
        </a:prstGeom>
        <a:solidFill>
          <a:schemeClr val="accent1">
            <a:lumMod val="50000"/>
          </a:schemeClr>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Machine Learning solution to classify gear</a:t>
          </a:r>
        </a:p>
      </dsp:txBody>
      <dsp:txXfrm>
        <a:off x="1185630" y="4103677"/>
        <a:ext cx="2359046" cy="1275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8E6BA-3871-46F0-A8CF-AA06898B6B6D}">
      <dsp:nvSpPr>
        <dsp:cNvPr id="0" name=""/>
        <dsp:cNvSpPr/>
      </dsp:nvSpPr>
      <dsp:spPr>
        <a:xfrm>
          <a:off x="0" y="265466"/>
          <a:ext cx="6899351" cy="5139404"/>
        </a:xfrm>
        <a:prstGeom prst="roundRect">
          <a:avLst/>
        </a:prstGeom>
        <a:solidFill>
          <a:schemeClr val="tx1"/>
        </a:solidFill>
        <a:ln w="12700" cap="flat" cmpd="sng" algn="ctr">
          <a:solidFill>
            <a:schemeClr val="tx1"/>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1"/>
              </a:solidFill>
              <a:latin typeface="Calibri" panose="020F0502020204030204" pitchFamily="34" charset="0"/>
            </a:rPr>
            <a:t> </a:t>
          </a:r>
        </a:p>
        <a:p>
          <a:pPr marL="0" lvl="0" indent="0" algn="ctr" defTabSz="1778000">
            <a:lnSpc>
              <a:spcPct val="90000"/>
            </a:lnSpc>
            <a:spcBef>
              <a:spcPct val="0"/>
            </a:spcBef>
            <a:spcAft>
              <a:spcPct val="35000"/>
            </a:spcAft>
            <a:buNone/>
          </a:pPr>
          <a:endParaRPr lang="en-US" sz="4000" kern="1200">
            <a:solidFill>
              <a:schemeClr val="bg1"/>
            </a:solidFill>
            <a:latin typeface="Calibri" panose="020F0502020204030204" pitchFamily="34" charset="0"/>
          </a:endParaRPr>
        </a:p>
        <a:p>
          <a:pPr marL="0" lvl="0" indent="0" algn="ctr" defTabSz="1778000">
            <a:lnSpc>
              <a:spcPct val="90000"/>
            </a:lnSpc>
            <a:spcBef>
              <a:spcPct val="0"/>
            </a:spcBef>
            <a:spcAft>
              <a:spcPct val="35000"/>
            </a:spcAft>
            <a:buNone/>
          </a:pPr>
          <a:r>
            <a:rPr lang="en-US" sz="4000" kern="1200">
              <a:solidFill>
                <a:schemeClr val="bg1"/>
              </a:solidFill>
              <a:latin typeface="Calibri" panose="020F0502020204030204" pitchFamily="34" charset="0"/>
            </a:rPr>
            <a:t>has provided you with an experienced coach.</a:t>
          </a:r>
        </a:p>
        <a:p>
          <a:pPr marL="0" lvl="0" indent="0" algn="ctr" defTabSz="1778000">
            <a:lnSpc>
              <a:spcPct val="90000"/>
            </a:lnSpc>
            <a:spcBef>
              <a:spcPct val="0"/>
            </a:spcBef>
            <a:spcAft>
              <a:spcPct val="35000"/>
            </a:spcAft>
            <a:buNone/>
          </a:pPr>
          <a:r>
            <a:rPr lang="en-US" sz="3600" kern="1200">
              <a:solidFill>
                <a:schemeClr val="bg1"/>
              </a:solidFill>
              <a:latin typeface="Calibri" panose="020F0502020204030204" pitchFamily="34" charset="0"/>
            </a:rPr>
            <a:t>Not to give away answers, but to use as a guide </a:t>
          </a:r>
          <a:endParaRPr lang="en-US" sz="3600" kern="1200">
            <a:solidFill>
              <a:schemeClr val="bg1"/>
            </a:solidFill>
          </a:endParaRPr>
        </a:p>
      </dsp:txBody>
      <dsp:txXfrm>
        <a:off x="250885" y="516351"/>
        <a:ext cx="6397581" cy="46376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8B312-B01B-4550-B313-35BFF1ECD57E}">
      <dsp:nvSpPr>
        <dsp:cNvPr id="0" name=""/>
        <dsp:cNvSpPr/>
      </dsp:nvSpPr>
      <dsp:spPr>
        <a:xfrm>
          <a:off x="0" y="303"/>
          <a:ext cx="8153400" cy="801061"/>
        </a:xfrm>
        <a:prstGeom prst="roundRect">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solidFill>
                <a:schemeClr val="bg1"/>
              </a:solidFill>
            </a:rPr>
            <a:t>1. Pay attention to details</a:t>
          </a:r>
          <a:endParaRPr lang="en-US" sz="4400" kern="1200">
            <a:solidFill>
              <a:schemeClr val="bg1"/>
            </a:solidFill>
          </a:endParaRPr>
        </a:p>
      </dsp:txBody>
      <dsp:txXfrm>
        <a:off x="39105" y="39408"/>
        <a:ext cx="8075190" cy="722851"/>
      </dsp:txXfrm>
    </dsp:sp>
    <dsp:sp modelId="{10739C33-909E-4AA2-87D2-B9AE22E2F0B0}">
      <dsp:nvSpPr>
        <dsp:cNvPr id="0" name=""/>
        <dsp:cNvSpPr/>
      </dsp:nvSpPr>
      <dsp:spPr>
        <a:xfrm>
          <a:off x="0" y="812319"/>
          <a:ext cx="8153400" cy="801061"/>
        </a:xfrm>
        <a:prstGeom prst="roundRect">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solidFill>
                <a:schemeClr val="bg1"/>
              </a:solidFill>
            </a:rPr>
            <a:t>2. Master teamwork</a:t>
          </a:r>
          <a:endParaRPr lang="en-US" sz="4400" kern="1200">
            <a:solidFill>
              <a:schemeClr val="bg1"/>
            </a:solidFill>
          </a:endParaRPr>
        </a:p>
      </dsp:txBody>
      <dsp:txXfrm>
        <a:off x="39105" y="851424"/>
        <a:ext cx="8075190" cy="722851"/>
      </dsp:txXfrm>
    </dsp:sp>
    <dsp:sp modelId="{1AC52B3C-7B33-4ADD-87D9-CA3D3330FCE4}">
      <dsp:nvSpPr>
        <dsp:cNvPr id="0" name=""/>
        <dsp:cNvSpPr/>
      </dsp:nvSpPr>
      <dsp:spPr>
        <a:xfrm>
          <a:off x="0" y="1624335"/>
          <a:ext cx="8153400" cy="801061"/>
        </a:xfrm>
        <a:prstGeom prst="round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solidFill>
                <a:schemeClr val="bg1"/>
              </a:solidFill>
            </a:rPr>
            <a:t>3. Problem-solve</a:t>
          </a:r>
          <a:endParaRPr lang="en-US" sz="4400" kern="1200">
            <a:solidFill>
              <a:schemeClr val="bg1"/>
            </a:solidFill>
          </a:endParaRPr>
        </a:p>
      </dsp:txBody>
      <dsp:txXfrm>
        <a:off x="39105" y="1663440"/>
        <a:ext cx="8075190" cy="722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C00B2-9A46-4450-B733-C3108EE9700A}">
      <dsp:nvSpPr>
        <dsp:cNvPr id="0" name=""/>
        <dsp:cNvSpPr/>
      </dsp:nvSpPr>
      <dsp:spPr>
        <a:xfrm>
          <a:off x="0" y="0"/>
          <a:ext cx="8128000" cy="18501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Open Source</a:t>
          </a:r>
        </a:p>
      </dsp:txBody>
      <dsp:txXfrm>
        <a:off x="1921577" y="0"/>
        <a:ext cx="6206422" cy="1850184"/>
      </dsp:txXfrm>
    </dsp:sp>
    <dsp:sp modelId="{87DA0EC3-A305-4C1A-9BA9-9EBD0693F74A}">
      <dsp:nvSpPr>
        <dsp:cNvPr id="0" name=""/>
        <dsp:cNvSpPr/>
      </dsp:nvSpPr>
      <dsp:spPr>
        <a:xfrm>
          <a:off x="295977" y="109686"/>
          <a:ext cx="1625600" cy="16308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681694-1E48-4824-89A5-C70370DCD15E}">
      <dsp:nvSpPr>
        <dsp:cNvPr id="0" name=""/>
        <dsp:cNvSpPr/>
      </dsp:nvSpPr>
      <dsp:spPr>
        <a:xfrm>
          <a:off x="0" y="2146161"/>
          <a:ext cx="8128000" cy="1793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Microsoft</a:t>
          </a:r>
        </a:p>
      </dsp:txBody>
      <dsp:txXfrm>
        <a:off x="1921577" y="2146161"/>
        <a:ext cx="6206422" cy="1793119"/>
      </dsp:txXfrm>
    </dsp:sp>
    <dsp:sp modelId="{B8ACFE2F-F467-46D8-B7ED-D36597423665}">
      <dsp:nvSpPr>
        <dsp:cNvPr id="0" name=""/>
        <dsp:cNvSpPr/>
      </dsp:nvSpPr>
      <dsp:spPr>
        <a:xfrm>
          <a:off x="295977" y="2296029"/>
          <a:ext cx="1625600" cy="149338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2740E-1EDE-4D45-9BC7-6ABB8F356176}" type="datetimeFigureOut">
              <a:rPr lang="en-US" smtClean="0"/>
              <a:t>3/11/2019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D4F7B-5CA2-4236-9B9B-76F653D5F21D}" type="slidenum">
              <a:rPr lang="en-US" smtClean="0"/>
              <a:t>‹#›</a:t>
            </a:fld>
            <a:endParaRPr lang="en-US"/>
          </a:p>
        </p:txBody>
      </p:sp>
    </p:spTree>
    <p:extLst>
      <p:ext uri="{BB962C8B-B14F-4D97-AF65-F5344CB8AC3E}">
        <p14:creationId xmlns:p14="http://schemas.microsoft.com/office/powerpoint/2010/main" val="411059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separate </a:t>
            </a:r>
            <a:r>
              <a:rPr lang="en-US" err="1"/>
              <a:t>wifi</a:t>
            </a:r>
            <a:r>
              <a:rPr lang="en-US"/>
              <a:t> logins for each person, please use this to login to wifi</a:t>
            </a:r>
          </a:p>
        </p:txBody>
      </p:sp>
      <p:sp>
        <p:nvSpPr>
          <p:cNvPr id="4" name="Slide Number Placeholder 3"/>
          <p:cNvSpPr>
            <a:spLocks noGrp="1"/>
          </p:cNvSpPr>
          <p:nvPr>
            <p:ph type="sldNum" sz="quarter" idx="10"/>
          </p:nvPr>
        </p:nvSpPr>
        <p:spPr/>
        <p:txBody>
          <a:bodyPr/>
          <a:lstStyle/>
          <a:p>
            <a:fld id="{6A3D4F7B-5CA2-4236-9B9B-76F653D5F21D}" type="slidenum">
              <a:rPr lang="en-US" smtClean="0"/>
              <a:t>1</a:t>
            </a:fld>
            <a:endParaRPr lang="en-US"/>
          </a:p>
        </p:txBody>
      </p:sp>
    </p:spTree>
    <p:extLst>
      <p:ext uri="{BB962C8B-B14F-4D97-AF65-F5344CB8AC3E}">
        <p14:creationId xmlns:p14="http://schemas.microsoft.com/office/powerpoint/2010/main" val="3487792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Usually a good amount of time is spent 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going the route of custom ML, ML tasks should include: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Asking a sharp question usually from the stakeholders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Collecting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Visualizing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Clean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Transforming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Training an ML model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Evaluating an ML model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Back to asking more questions</a:t>
            </a:r>
          </a:p>
          <a:p>
            <a:endParaRPr lang="en-US"/>
          </a:p>
          <a:p>
            <a:r>
              <a:rPr lang="en-US"/>
              <a:t>When looking at the workflow of ml/data science, it’s easy to see how important the data is and how much work is sometimes needed to get the data prepared for machine learning tasks to do well</a:t>
            </a:r>
          </a:p>
          <a:p>
            <a:r>
              <a:rPr lang="en-US"/>
              <a:t>Deep learning is not the only part of ML, no matter how much attention it gets.</a:t>
            </a:r>
          </a:p>
          <a:p>
            <a:endParaRPr lang="en-US"/>
          </a:p>
          <a:p>
            <a:r>
              <a:rPr lang="en-US"/>
              <a:t>To get here you won’t be alone.</a:t>
            </a:r>
          </a:p>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10</a:t>
            </a:fld>
            <a:endParaRPr lang="en-US"/>
          </a:p>
        </p:txBody>
      </p:sp>
    </p:spTree>
    <p:extLst>
      <p:ext uri="{BB962C8B-B14F-4D97-AF65-F5344CB8AC3E}">
        <p14:creationId xmlns:p14="http://schemas.microsoft.com/office/powerpoint/2010/main" val="3079783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69ADCC"/>
                </a:solidFill>
                <a:latin typeface="Calibri" panose="020F0502020204030204" pitchFamily="34" charset="0"/>
              </a:rPr>
              <a:t>There will be frustration along the way, no doubt.  Think along the lines of a hackathon/</a:t>
            </a:r>
            <a:r>
              <a:rPr lang="en-US" sz="1200" b="0" err="1">
                <a:solidFill>
                  <a:srgbClr val="69ADCC"/>
                </a:solidFill>
                <a:latin typeface="Calibri" panose="020F0502020204030204" pitchFamily="34" charset="0"/>
              </a:rPr>
              <a:t>hackfest</a:t>
            </a:r>
            <a:r>
              <a:rPr lang="en-US" sz="1200" b="0">
                <a:solidFill>
                  <a:srgbClr val="69ADCC"/>
                </a:solidFill>
                <a:latin typeface="Calibri" panose="020F0502020204030204" pitchFamily="34" charset="0"/>
              </a:rPr>
              <a:t> and note you will be using a search engine quite a bit and getting creative.</a:t>
            </a: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Remember, when you face a barrier, someone on your team may be a great temporary coach!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In summary, how do you succeed?</a:t>
            </a:r>
          </a:p>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11</a:t>
            </a:fld>
            <a:endParaRPr lang="en-US"/>
          </a:p>
        </p:txBody>
      </p:sp>
    </p:spTree>
    <p:extLst>
      <p:ext uri="{BB962C8B-B14F-4D97-AF65-F5344CB8AC3E}">
        <p14:creationId xmlns:p14="http://schemas.microsoft.com/office/powerpoint/2010/main" val="4273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1600" b="1">
                <a:solidFill>
                  <a:srgbClr val="69ADCC"/>
                </a:solidFill>
              </a:rPr>
              <a:t>Pay attention to details: </a:t>
            </a:r>
            <a:r>
              <a:rPr lang="en-US" sz="1200" u="sng">
                <a:solidFill>
                  <a:srgbClr val="69ADCC"/>
                </a:solidFill>
              </a:rPr>
              <a:t>read everything carefully</a:t>
            </a:r>
          </a:p>
          <a:p>
            <a:pPr marL="514350" indent="-514350">
              <a:buFont typeface="+mj-lt"/>
              <a:buAutoNum type="arabicPeriod"/>
            </a:pPr>
            <a:r>
              <a:rPr lang="en-US" sz="1600" b="1">
                <a:solidFill>
                  <a:srgbClr val="69ADCC"/>
                </a:solidFill>
              </a:rPr>
              <a:t>Master teamwork: </a:t>
            </a:r>
            <a:r>
              <a:rPr lang="en-US" sz="1600" b="0">
                <a:solidFill>
                  <a:srgbClr val="69ADCC"/>
                </a:solidFill>
              </a:rPr>
              <a:t>teams that work together get further and all members must complete the challenge to advance</a:t>
            </a:r>
            <a:r>
              <a:rPr lang="en-US" sz="1600" b="1">
                <a:solidFill>
                  <a:srgbClr val="69ADCC"/>
                </a:solidFill>
              </a:rPr>
              <a:t> - </a:t>
            </a:r>
            <a:endParaRPr lang="en-US" sz="1200">
              <a:solidFill>
                <a:srgbClr val="69ADCC"/>
              </a:solidFill>
            </a:endParaRPr>
          </a:p>
          <a:p>
            <a:pPr marL="514350" indent="-514350">
              <a:buFont typeface="+mj-lt"/>
              <a:buAutoNum type="arabicPeriod"/>
            </a:pPr>
            <a:r>
              <a:rPr lang="en-US" sz="1600" b="1">
                <a:solidFill>
                  <a:srgbClr val="69ADCC"/>
                </a:solidFill>
              </a:rPr>
              <a:t>Problem-solve: </a:t>
            </a:r>
            <a:r>
              <a:rPr lang="en-US" sz="1200">
                <a:solidFill>
                  <a:srgbClr val="69ADCC"/>
                </a:solidFill>
              </a:rPr>
              <a:t>This will be challenging and frustrating at times. Talk through it, try new approaches, take a break </a:t>
            </a:r>
          </a:p>
          <a:p>
            <a:pPr marL="0" indent="0">
              <a:buFont typeface="+mj-lt"/>
              <a:buNone/>
            </a:pPr>
            <a:r>
              <a:rPr lang="en-US" sz="1200">
                <a:solidFill>
                  <a:srgbClr val="69ADCC"/>
                </a:solidFill>
              </a:rPr>
              <a:t>  - guidance may even come from a different team.  This a friendly competition.  Not to say we don’t have prizes.</a:t>
            </a:r>
          </a:p>
          <a:p>
            <a:pPr marL="0" indent="0">
              <a:buFont typeface="+mj-lt"/>
              <a:buNone/>
            </a:pPr>
            <a:endParaRPr lang="en-US" sz="1200">
              <a:solidFill>
                <a:srgbClr val="69ADCC"/>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a:solidFill>
                  <a:srgbClr val="69ADCC"/>
                </a:solidFill>
                <a:cs typeface="Segoe UI Light"/>
              </a:rPr>
              <a:t>When you hit a </a:t>
            </a:r>
            <a:r>
              <a:rPr lang="en-US" sz="1200" i="1">
                <a:solidFill>
                  <a:srgbClr val="69ADCC"/>
                </a:solidFill>
                <a:cs typeface="Segoe UI Light"/>
              </a:rPr>
              <a:t>barrier</a:t>
            </a:r>
            <a:r>
              <a:rPr lang="en-US" sz="1200">
                <a:solidFill>
                  <a:srgbClr val="69ADCC"/>
                </a:solidFill>
                <a:cs typeface="Segoe UI Light"/>
              </a:rPr>
              <a:t>, be creative to solve it; when you hit a </a:t>
            </a:r>
            <a:r>
              <a:rPr lang="en-US" sz="1200" i="1">
                <a:solidFill>
                  <a:srgbClr val="69ADCC"/>
                </a:solidFill>
                <a:cs typeface="Segoe UI Light"/>
              </a:rPr>
              <a:t>blocker</a:t>
            </a:r>
            <a:r>
              <a:rPr lang="en-US" sz="1200">
                <a:solidFill>
                  <a:srgbClr val="69ADCC"/>
                </a:solidFill>
                <a:cs typeface="Segoe UI Light"/>
              </a:rPr>
              <a:t>, let your coach know (don’t get stuck too long).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a:solidFill>
                <a:srgbClr val="69ADCC"/>
              </a:solidFill>
              <a:cs typeface="Segoe UI Ligh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a:solidFill>
                  <a:srgbClr val="69ADCC"/>
                </a:solidFill>
                <a:cs typeface="Segoe UI Light"/>
              </a:rPr>
              <a:t>You will get an opportunity to play with a lot of different technologies.</a:t>
            </a:r>
          </a:p>
          <a:p>
            <a:pPr marL="0" indent="0">
              <a:buFont typeface="+mj-lt"/>
              <a:buNone/>
            </a:pPr>
            <a:endParaRPr lang="en-US" sz="1200">
              <a:solidFill>
                <a:srgbClr val="69ADCC"/>
              </a:solidFill>
            </a:endParaRPr>
          </a:p>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12</a:t>
            </a:fld>
            <a:endParaRPr lang="en-US"/>
          </a:p>
        </p:txBody>
      </p:sp>
    </p:spTree>
    <p:extLst>
      <p:ext uri="{BB962C8B-B14F-4D97-AF65-F5344CB8AC3E}">
        <p14:creationId xmlns:p14="http://schemas.microsoft.com/office/powerpoint/2010/main" val="123551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Even if you think you know the way, along the way you’ll still get stuck.</a:t>
            </a:r>
          </a:p>
        </p:txBody>
      </p:sp>
      <p:sp>
        <p:nvSpPr>
          <p:cNvPr id="4" name="Slide Number Placeholder 3"/>
          <p:cNvSpPr>
            <a:spLocks noGrp="1"/>
          </p:cNvSpPr>
          <p:nvPr>
            <p:ph type="sldNum" sz="quarter" idx="5"/>
          </p:nvPr>
        </p:nvSpPr>
        <p:spPr/>
        <p:txBody>
          <a:bodyPr/>
          <a:lstStyle/>
          <a:p>
            <a:fld id="{6A3D4F7B-5CA2-4236-9B9B-76F653D5F21D}" type="slidenum">
              <a:rPr lang="en-US" smtClean="0"/>
              <a:t>13</a:t>
            </a:fld>
            <a:endParaRPr lang="en-US"/>
          </a:p>
        </p:txBody>
      </p:sp>
    </p:spTree>
    <p:extLst>
      <p:ext uri="{BB962C8B-B14F-4D97-AF65-F5344CB8AC3E}">
        <p14:creationId xmlns:p14="http://schemas.microsoft.com/office/powerpoint/2010/main" val="2711404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important side note, Microsoft was the largest contributor to open source projects on GitHub in 2016 (https://octoverse.github.com/2016/) and 2017 (https://www.infoworld.com/article/3253948/open-source-tools/who-really-contributes-to-open-source.html)</a:t>
            </a:r>
          </a:p>
          <a:p>
            <a:endParaRPr lang="en-US"/>
          </a:p>
          <a:p>
            <a:r>
              <a:rPr lang="en-US"/>
              <a:t>I’ll leave it at that for now as I don’t want to give anything away.</a:t>
            </a:r>
          </a:p>
          <a:p>
            <a:endParaRPr lang="en-US"/>
          </a:p>
          <a:p>
            <a:r>
              <a:rPr lang="en-US"/>
              <a:t>We not only have the guides and the tech….</a:t>
            </a:r>
          </a:p>
        </p:txBody>
      </p:sp>
      <p:sp>
        <p:nvSpPr>
          <p:cNvPr id="4" name="Slide Number Placeholder 3"/>
          <p:cNvSpPr>
            <a:spLocks noGrp="1"/>
          </p:cNvSpPr>
          <p:nvPr>
            <p:ph type="sldNum" sz="quarter" idx="10"/>
          </p:nvPr>
        </p:nvSpPr>
        <p:spPr/>
        <p:txBody>
          <a:bodyPr/>
          <a:lstStyle/>
          <a:p>
            <a:fld id="{6A3D4F7B-5CA2-4236-9B9B-76F653D5F21D}" type="slidenum">
              <a:rPr lang="en-US" smtClean="0"/>
              <a:t>14</a:t>
            </a:fld>
            <a:endParaRPr lang="en-US"/>
          </a:p>
        </p:txBody>
      </p:sp>
    </p:spTree>
    <p:extLst>
      <p:ext uri="{BB962C8B-B14F-4D97-AF65-F5344CB8AC3E}">
        <p14:creationId xmlns:p14="http://schemas.microsoft.com/office/powerpoint/2010/main" val="367329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96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D4F7B-5CA2-4236-9B9B-76F653D5F21D}" type="slidenum">
              <a:rPr lang="en-US" smtClean="0"/>
              <a:t>16</a:t>
            </a:fld>
            <a:endParaRPr lang="en-US"/>
          </a:p>
        </p:txBody>
      </p:sp>
    </p:spTree>
    <p:extLst>
      <p:ext uri="{BB962C8B-B14F-4D97-AF65-F5344CB8AC3E}">
        <p14:creationId xmlns:p14="http://schemas.microsoft.com/office/powerpoint/2010/main" val="5437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17</a:t>
            </a:fld>
            <a:endParaRPr lang="en-US"/>
          </a:p>
        </p:txBody>
      </p:sp>
    </p:spTree>
    <p:extLst>
      <p:ext uri="{BB962C8B-B14F-4D97-AF65-F5344CB8AC3E}">
        <p14:creationId xmlns:p14="http://schemas.microsoft.com/office/powerpoint/2010/main" val="178367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our schedule for the three days of OpenHack.  </a:t>
            </a:r>
          </a:p>
        </p:txBody>
      </p:sp>
      <p:sp>
        <p:nvSpPr>
          <p:cNvPr id="4" name="Slide Number Placeholder 3"/>
          <p:cNvSpPr>
            <a:spLocks noGrp="1"/>
          </p:cNvSpPr>
          <p:nvPr>
            <p:ph type="sldNum" sz="quarter" idx="10"/>
          </p:nvPr>
        </p:nvSpPr>
        <p:spPr/>
        <p:txBody>
          <a:bodyPr/>
          <a:lstStyle/>
          <a:p>
            <a:fld id="{6A3D4F7B-5CA2-4236-9B9B-76F653D5F21D}" type="slidenum">
              <a:rPr lang="en-US" smtClean="0"/>
              <a:t>2</a:t>
            </a:fld>
            <a:endParaRPr lang="en-US"/>
          </a:p>
        </p:txBody>
      </p:sp>
    </p:spTree>
    <p:extLst>
      <p:ext uri="{BB962C8B-B14F-4D97-AF65-F5344CB8AC3E}">
        <p14:creationId xmlns:p14="http://schemas.microsoft.com/office/powerpoint/2010/main" val="237421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OpenHack?</a:t>
            </a:r>
          </a:p>
          <a:p>
            <a:endParaRPr lang="en-US"/>
          </a:p>
          <a:p>
            <a:r>
              <a:rPr lang="en-US"/>
              <a:t>- This is not a tutorial or workshop.  It’s hands on and involves a set of challenges. There will be search engine usage and reading of product documentation.</a:t>
            </a:r>
          </a:p>
          <a:p>
            <a:pPr marL="171450" indent="-171450">
              <a:buFont typeface="Arial" panose="020B0604020202020204" pitchFamily="34" charset="0"/>
              <a:buChar char="•"/>
            </a:pPr>
            <a:r>
              <a:rPr lang="en-US"/>
              <a:t>You will be programming in Python, if you aren’t comfortable with this language, lean on others in your team</a:t>
            </a:r>
          </a:p>
          <a:p>
            <a:pPr marL="171450" indent="-171450">
              <a:buFont typeface="Arial" panose="020B0604020202020204" pitchFamily="34" charset="0"/>
              <a:buChar char="•"/>
            </a:pPr>
            <a:r>
              <a:rPr lang="en-US"/>
              <a:t>Teams that work together get further</a:t>
            </a:r>
          </a:p>
          <a:p>
            <a:pPr marL="171450" indent="-171450">
              <a:buFont typeface="Arial" panose="020B0604020202020204" pitchFamily="34" charset="0"/>
              <a:buChar char="•"/>
            </a:pPr>
            <a:r>
              <a:rPr lang="en-US"/>
              <a:t>Taking time to read documentation or go through a tutorial will save you time in the long run. Added bonus from doing this work on your own, you’re surrounded by teammates and have experts in the room to give you the chance to ask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based on a real pattern we’ve seen working with our customers – customers and partners we work with have faced the same concepts and learning paths</a:t>
            </a:r>
          </a:p>
          <a:p>
            <a:pPr marL="171450" indent="-171450">
              <a:buFont typeface="Arial" panose="020B0604020202020204" pitchFamily="34" charset="0"/>
              <a:buChar char="•"/>
            </a:pPr>
            <a:r>
              <a:rPr lang="en-US"/>
              <a:t>While this is a competition, if there is a team that is through a challenge your team is struggling with, consider asking a team who is further along how they approached it.</a:t>
            </a:r>
          </a:p>
          <a:p>
            <a:pPr marL="0" indent="0">
              <a:buFont typeface="Arial" panose="020B0604020202020204" pitchFamily="34" charset="0"/>
              <a:buNone/>
            </a:pPr>
            <a:r>
              <a:rPr lang="en-US"/>
              <a:t>In working with others there are a few things to consider…</a:t>
            </a:r>
          </a:p>
        </p:txBody>
      </p:sp>
      <p:sp>
        <p:nvSpPr>
          <p:cNvPr id="4" name="Slide Number Placeholder 3"/>
          <p:cNvSpPr>
            <a:spLocks noGrp="1"/>
          </p:cNvSpPr>
          <p:nvPr>
            <p:ph type="sldNum" sz="quarter" idx="10"/>
          </p:nvPr>
        </p:nvSpPr>
        <p:spPr/>
        <p:txBody>
          <a:bodyPr/>
          <a:lstStyle/>
          <a:p>
            <a:fld id="{6A3D4F7B-5CA2-4236-9B9B-76F653D5F21D}" type="slidenum">
              <a:rPr lang="en-US" smtClean="0"/>
              <a:t>3</a:t>
            </a:fld>
            <a:endParaRPr lang="en-US"/>
          </a:p>
        </p:txBody>
      </p:sp>
    </p:spTree>
    <p:extLst>
      <p:ext uri="{BB962C8B-B14F-4D97-AF65-F5344CB8AC3E}">
        <p14:creationId xmlns:p14="http://schemas.microsoft.com/office/powerpoint/2010/main" val="410380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A3D4F7B-5CA2-4236-9B9B-76F653D5F21D}" type="slidenum">
              <a:rPr lang="en-US" smtClean="0"/>
              <a:t>4</a:t>
            </a:fld>
            <a:endParaRPr lang="en-US"/>
          </a:p>
        </p:txBody>
      </p:sp>
    </p:spTree>
    <p:extLst>
      <p:ext uri="{BB962C8B-B14F-4D97-AF65-F5344CB8AC3E}">
        <p14:creationId xmlns:p14="http://schemas.microsoft.com/office/powerpoint/2010/main" val="454329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88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15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ask that you respect and be considerate of others, giving everyone a voice and equal treatment.  Report any concerns to your coach or the event staff at any time.</a:t>
            </a:r>
          </a:p>
          <a:p>
            <a:endParaRPr lang="en-US"/>
          </a:p>
          <a:p>
            <a:r>
              <a:rPr lang="en-US"/>
              <a:t>Now on the story…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76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You and your team have been recruited by outdoor </a:t>
            </a:r>
            <a:r>
              <a:rPr lang="en-US" sz="1200">
                <a:solidFill>
                  <a:srgbClr val="69ADCC"/>
                </a:solidFill>
                <a:latin typeface="Calibri" panose="020F0502020204030204" pitchFamily="34" charset="0"/>
                <a:ea typeface="Times New Roman" panose="02020603050405020304" pitchFamily="18" charset="0"/>
              </a:rPr>
              <a:t>equipment retailer </a:t>
            </a:r>
            <a:r>
              <a:rPr lang="en-US" sz="1200">
                <a:solidFill>
                  <a:srgbClr val="69ADCC"/>
                </a:solidFill>
                <a:latin typeface="Calibri" panose="020F0502020204030204" pitchFamily="34" charset="0"/>
              </a:rPr>
              <a:t>Adventure Works to work with their team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What will that look like…</a:t>
            </a:r>
          </a:p>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8</a:t>
            </a:fld>
            <a:endParaRPr lang="en-US"/>
          </a:p>
        </p:txBody>
      </p:sp>
    </p:spTree>
    <p:extLst>
      <p:ext uri="{BB962C8B-B14F-4D97-AF65-F5344CB8AC3E}">
        <p14:creationId xmlns:p14="http://schemas.microsoft.com/office/powerpoint/2010/main" val="376214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ea typeface="Times New Roman" panose="02020603050405020304" pitchFamily="18" charset="0"/>
              </a:rPr>
              <a:t>As part of a Data Science Team partnering with Adventure Works experts, your team must go to</a:t>
            </a:r>
            <a:r>
              <a:rPr lang="en-US" sz="1200">
                <a:solidFill>
                  <a:srgbClr val="69ADCC"/>
                </a:solidFill>
                <a:latin typeface="Calibri" panose="020F0502020204030204" pitchFamily="34" charset="0"/>
              </a:rPr>
              <a:t> 10,000 feet or 3048 meters on the side of Mt. Rainier at Camp Muir where some of the data is being collected.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rPr>
              <a:t>Adventure Works has provided you with their raw catalog images so that the team can get started by preparing the data and providing small proof of concepts along the way to show how work is progressing.</a:t>
            </a: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The machine learning solution, even though just a part of the data science process, is an important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Imagine if you will, eventually a larger solution will involve real time image capturing at this camp and others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We need to know the class of gear in order to create larger solutions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Inventory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Retail forecasting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Manufacturing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9ADCC"/>
                </a:solidFill>
                <a:latin typeface="Calibri" panose="020F0502020204030204" pitchFamily="34" charset="0"/>
              </a:rPr>
              <a:t>Let’s set the stage for the type of work we will do as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69ADCC"/>
              </a:solidFill>
              <a:latin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fld id="{6A3D4F7B-5CA2-4236-9B9B-76F653D5F21D}" type="slidenum">
              <a:rPr lang="en-US" smtClean="0"/>
              <a:t>9</a:t>
            </a:fld>
            <a:endParaRPr lang="en-US"/>
          </a:p>
        </p:txBody>
      </p:sp>
    </p:spTree>
    <p:extLst>
      <p:ext uri="{BB962C8B-B14F-4D97-AF65-F5344CB8AC3E}">
        <p14:creationId xmlns:p14="http://schemas.microsoft.com/office/powerpoint/2010/main" val="234772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EDC6-2DAE-4208-B104-47EEE327AF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8B5DB1-842B-4A08-A9C7-796693E465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ACC5B-E4BA-45CC-86CD-D8D9FC2EEBA7}"/>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EDC1A193-2357-43FE-BCC2-7A4D8A1B0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C5BE5-CC73-4612-BE59-5970F27DF88F}"/>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2442803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57FF7-2B1F-4141-B640-808D2789A5C5}"/>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3" name="Footer Placeholder 2">
            <a:extLst>
              <a:ext uri="{FF2B5EF4-FFF2-40B4-BE49-F238E27FC236}">
                <a16:creationId xmlns:a16="http://schemas.microsoft.com/office/drawing/2014/main" id="{D884F94E-85ED-4A11-A006-7B032D5AF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27A9F-CB7F-4223-8F50-55B2266702D3}"/>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5" name="Rectangle 4">
            <a:extLst>
              <a:ext uri="{FF2B5EF4-FFF2-40B4-BE49-F238E27FC236}">
                <a16:creationId xmlns:a16="http://schemas.microsoft.com/office/drawing/2014/main" id="{F82BCB80-F03C-4599-B7A1-22F88391A843}"/>
              </a:ext>
            </a:extLst>
          </p:cNvPr>
          <p:cNvSpPr/>
          <p:nvPr userDrawn="1"/>
        </p:nvSpPr>
        <p:spPr>
          <a:xfrm>
            <a:off x="0" y="2422358"/>
            <a:ext cx="12192000" cy="4435642"/>
          </a:xfrm>
          <a:prstGeom prst="rect">
            <a:avLst/>
          </a:prstGeom>
          <a:solidFill>
            <a:schemeClr val="dk1">
              <a:alpha val="8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43880A-8267-4BD2-8634-B131AD081C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14" y="0"/>
            <a:ext cx="12192000" cy="4194048"/>
          </a:xfrm>
          <a:prstGeom prst="rect">
            <a:avLst/>
          </a:prstGeom>
        </p:spPr>
      </p:pic>
    </p:spTree>
    <p:extLst>
      <p:ext uri="{BB962C8B-B14F-4D97-AF65-F5344CB8AC3E}">
        <p14:creationId xmlns:p14="http://schemas.microsoft.com/office/powerpoint/2010/main" val="43428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98BA-A668-4078-AE00-21B1025C3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8CADA-C8CE-407B-9027-71D94C9C1E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0A157C-136A-408F-AF00-BAD0040DC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AEF312-9834-4CF6-B8B1-8775859B7673}"/>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6" name="Footer Placeholder 5">
            <a:extLst>
              <a:ext uri="{FF2B5EF4-FFF2-40B4-BE49-F238E27FC236}">
                <a16:creationId xmlns:a16="http://schemas.microsoft.com/office/drawing/2014/main" id="{56EBE444-67D9-4FDA-8136-C053717844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21715-B540-4950-973C-2D083C1405A2}"/>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2098065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C688-0B84-4F0B-B345-F051CE3F8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B2EC30-1DD3-4648-82B8-436A164C2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6A4BA-ABE3-4B32-A06A-C97C091EA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B22C94-4DFB-4453-AAF5-F5EBDBC151E6}"/>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6" name="Footer Placeholder 5">
            <a:extLst>
              <a:ext uri="{FF2B5EF4-FFF2-40B4-BE49-F238E27FC236}">
                <a16:creationId xmlns:a16="http://schemas.microsoft.com/office/drawing/2014/main" id="{AF6314E9-FBB9-4C3E-992B-2B2CBF5AA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574A3-77C3-4EE4-B9B6-84D592AFD1A0}"/>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11023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D124-6239-4987-828F-CABAB5A07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0374DA-8BF3-4E49-96D0-DF6FACC0044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C7EAB-4BCC-4948-9C37-D79E10F5D2DA}"/>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4284306A-2007-4A37-956D-4CF1B7C3C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3517B-8D0A-4650-BE9A-DAF78C2573CB}"/>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4013058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52F93-5275-4251-A2E2-F86A3B6F18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09B44-DD40-4FC6-BA1B-BA3346711D9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0D6FC-3FBF-458F-84ED-C1FD64CCD86E}"/>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D6554D51-B441-41AA-9768-3066FD3D1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640F1-1439-4151-A120-084873A20427}"/>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3036705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48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847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9537-0750-4045-BC8F-80F8A0DF3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F6E0F7-DD7A-47BF-A1C6-CE7620DEAE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02B61-F8AF-4557-B0F0-462DE58B04E8}"/>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3B493741-2AAC-4DE3-848B-F7932BCA4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CCB1D-192A-458F-A4F0-27549AA3DC90}"/>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1165186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685A-12EA-4993-ACD0-2AD34E9E1F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7ACDF2-0A71-4DAE-A2EE-1FF9EABA4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043CA8-1B60-4B28-8E77-2DAA0CB5B569}"/>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96499550-ED0D-452B-AF8D-46F4BB07A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0DA67-019B-4751-B9AD-2E285F5FCF76}"/>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172955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DF85-1BF9-4AFD-837C-77CD64BC0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592204-7606-404E-B4B1-586C894A63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41ED95-51EF-4031-BB9B-9F71FAFC6F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4768C2-B126-47F9-86A7-73D344F9D642}"/>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6" name="Footer Placeholder 5">
            <a:extLst>
              <a:ext uri="{FF2B5EF4-FFF2-40B4-BE49-F238E27FC236}">
                <a16:creationId xmlns:a16="http://schemas.microsoft.com/office/drawing/2014/main" id="{98C46301-23BC-43A0-961E-704862829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1E1CF-6D35-4ACB-AEC2-93BB139674B5}"/>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63777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9732-9E2E-49A3-B643-1BC9D9B96E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4CD246-67F3-4EF3-BFF5-FD990A106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8E6D2A-47C6-4639-A0A8-7C09F8D624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8D136-2475-4784-9345-AECC62BCC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619136-2843-4038-AB93-E64A1ADB58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E7DA94-E39D-4CD3-8CBF-A44B1ED3CFB4}"/>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8" name="Footer Placeholder 7">
            <a:extLst>
              <a:ext uri="{FF2B5EF4-FFF2-40B4-BE49-F238E27FC236}">
                <a16:creationId xmlns:a16="http://schemas.microsoft.com/office/drawing/2014/main" id="{E33C7B6D-D4EC-4073-91C0-D5C464E28F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C4EDC3-B62F-475D-9EF7-7A65A5611C5F}"/>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317447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6483-1903-4525-81C6-6577D8679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D9E5D2-4C0F-48AD-9825-7949F60FAC80}"/>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4" name="Footer Placeholder 3">
            <a:extLst>
              <a:ext uri="{FF2B5EF4-FFF2-40B4-BE49-F238E27FC236}">
                <a16:creationId xmlns:a16="http://schemas.microsoft.com/office/drawing/2014/main" id="{E512B457-CC30-43CD-AA2E-EB633A70A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85BF9-1B93-4BE5-A68A-60E35A674F60}"/>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1833379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57FF7-2B1F-4141-B640-808D2789A5C5}"/>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3" name="Footer Placeholder 2">
            <a:extLst>
              <a:ext uri="{FF2B5EF4-FFF2-40B4-BE49-F238E27FC236}">
                <a16:creationId xmlns:a16="http://schemas.microsoft.com/office/drawing/2014/main" id="{D884F94E-85ED-4A11-A006-7B032D5AF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27A9F-CB7F-4223-8F50-55B2266702D3}"/>
              </a:ext>
            </a:extLst>
          </p:cNvPr>
          <p:cNvSpPr>
            <a:spLocks noGrp="1"/>
          </p:cNvSpPr>
          <p:nvPr>
            <p:ph type="sldNum" sz="quarter" idx="12"/>
          </p:nvPr>
        </p:nvSpPr>
        <p:spPr/>
        <p:txBody>
          <a:bodyPr/>
          <a:lstStyle/>
          <a:p>
            <a:fld id="{A82CFB6D-68D9-4A0C-B388-E07B646BD942}" type="slidenum">
              <a:rPr lang="en-US" smtClean="0"/>
              <a:t>‹#›</a:t>
            </a:fld>
            <a:endParaRPr lang="en-US"/>
          </a:p>
        </p:txBody>
      </p:sp>
    </p:spTree>
    <p:extLst>
      <p:ext uri="{BB962C8B-B14F-4D97-AF65-F5344CB8AC3E}">
        <p14:creationId xmlns:p14="http://schemas.microsoft.com/office/powerpoint/2010/main" val="197605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57FF7-2B1F-4141-B640-808D2789A5C5}"/>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3" name="Footer Placeholder 2">
            <a:extLst>
              <a:ext uri="{FF2B5EF4-FFF2-40B4-BE49-F238E27FC236}">
                <a16:creationId xmlns:a16="http://schemas.microsoft.com/office/drawing/2014/main" id="{D884F94E-85ED-4A11-A006-7B032D5AF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27A9F-CB7F-4223-8F50-55B2266702D3}"/>
              </a:ext>
            </a:extLst>
          </p:cNvPr>
          <p:cNvSpPr>
            <a:spLocks noGrp="1"/>
          </p:cNvSpPr>
          <p:nvPr>
            <p:ph type="sldNum" sz="quarter" idx="12"/>
          </p:nvPr>
        </p:nvSpPr>
        <p:spPr/>
        <p:txBody>
          <a:bodyPr/>
          <a:lstStyle/>
          <a:p>
            <a:fld id="{A82CFB6D-68D9-4A0C-B388-E07B646BD942}" type="slidenum">
              <a:rPr lang="en-US" smtClean="0"/>
              <a:t>‹#›</a:t>
            </a:fld>
            <a:endParaRPr lang="en-US"/>
          </a:p>
        </p:txBody>
      </p:sp>
      <p:pic>
        <p:nvPicPr>
          <p:cNvPr id="6" name="Picture 5">
            <a:extLst>
              <a:ext uri="{FF2B5EF4-FFF2-40B4-BE49-F238E27FC236}">
                <a16:creationId xmlns:a16="http://schemas.microsoft.com/office/drawing/2014/main" id="{D3D63298-EB82-4105-9A92-0B4F40AA4A5F}"/>
              </a:ext>
            </a:extLst>
          </p:cNvPr>
          <p:cNvPicPr>
            <a:picLocks noChangeAspect="1"/>
          </p:cNvPicPr>
          <p:nvPr userDrawn="1"/>
        </p:nvPicPr>
        <p:blipFill rotWithShape="1">
          <a:blip r:embed="rId2"/>
          <a:srcRect t="-60"/>
          <a:stretch/>
        </p:blipFill>
        <p:spPr>
          <a:xfrm>
            <a:off x="0" y="0"/>
            <a:ext cx="12192000" cy="2653364"/>
          </a:xfrm>
          <a:prstGeom prst="rect">
            <a:avLst/>
          </a:prstGeom>
        </p:spPr>
      </p:pic>
      <p:sp>
        <p:nvSpPr>
          <p:cNvPr id="5" name="Rectangle 4">
            <a:extLst>
              <a:ext uri="{FF2B5EF4-FFF2-40B4-BE49-F238E27FC236}">
                <a16:creationId xmlns:a16="http://schemas.microsoft.com/office/drawing/2014/main" id="{F82BCB80-F03C-4599-B7A1-22F88391A843}"/>
              </a:ext>
            </a:extLst>
          </p:cNvPr>
          <p:cNvSpPr/>
          <p:nvPr userDrawn="1"/>
        </p:nvSpPr>
        <p:spPr>
          <a:xfrm>
            <a:off x="0" y="0"/>
            <a:ext cx="12192000" cy="6858000"/>
          </a:xfrm>
          <a:prstGeom prst="rect">
            <a:avLst/>
          </a:prstGeom>
          <a:solidFill>
            <a:schemeClr val="dk1">
              <a:alpha val="9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34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57FF7-2B1F-4141-B640-808D2789A5C5}"/>
              </a:ext>
            </a:extLst>
          </p:cNvPr>
          <p:cNvSpPr>
            <a:spLocks noGrp="1"/>
          </p:cNvSpPr>
          <p:nvPr>
            <p:ph type="dt" sz="half" idx="10"/>
          </p:nvPr>
        </p:nvSpPr>
        <p:spPr/>
        <p:txBody>
          <a:bodyPr/>
          <a:lstStyle/>
          <a:p>
            <a:fld id="{317C4AAE-A3FF-472E-8579-353C4D6275D6}" type="datetimeFigureOut">
              <a:rPr lang="en-US" smtClean="0"/>
              <a:t>3/11/2019</a:t>
            </a:fld>
            <a:endParaRPr lang="en-US"/>
          </a:p>
        </p:txBody>
      </p:sp>
      <p:sp>
        <p:nvSpPr>
          <p:cNvPr id="3" name="Footer Placeholder 2">
            <a:extLst>
              <a:ext uri="{FF2B5EF4-FFF2-40B4-BE49-F238E27FC236}">
                <a16:creationId xmlns:a16="http://schemas.microsoft.com/office/drawing/2014/main" id="{D884F94E-85ED-4A11-A006-7B032D5AF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27A9F-CB7F-4223-8F50-55B2266702D3}"/>
              </a:ext>
            </a:extLst>
          </p:cNvPr>
          <p:cNvSpPr>
            <a:spLocks noGrp="1"/>
          </p:cNvSpPr>
          <p:nvPr>
            <p:ph type="sldNum" sz="quarter" idx="12"/>
          </p:nvPr>
        </p:nvSpPr>
        <p:spPr/>
        <p:txBody>
          <a:bodyPr/>
          <a:lstStyle/>
          <a:p>
            <a:fld id="{A82CFB6D-68D9-4A0C-B388-E07B646BD942}" type="slidenum">
              <a:rPr lang="en-US" smtClean="0"/>
              <a:t>‹#›</a:t>
            </a:fld>
            <a:endParaRPr lang="en-US"/>
          </a:p>
        </p:txBody>
      </p:sp>
      <p:sp>
        <p:nvSpPr>
          <p:cNvPr id="5" name="Rectangle 4">
            <a:extLst>
              <a:ext uri="{FF2B5EF4-FFF2-40B4-BE49-F238E27FC236}">
                <a16:creationId xmlns:a16="http://schemas.microsoft.com/office/drawing/2014/main" id="{F82BCB80-F03C-4599-B7A1-22F88391A843}"/>
              </a:ext>
            </a:extLst>
          </p:cNvPr>
          <p:cNvSpPr/>
          <p:nvPr userDrawn="1"/>
        </p:nvSpPr>
        <p:spPr>
          <a:xfrm>
            <a:off x="0" y="0"/>
            <a:ext cx="12192000" cy="6858000"/>
          </a:xfrm>
          <a:prstGeom prst="rect">
            <a:avLst/>
          </a:prstGeom>
          <a:solidFill>
            <a:schemeClr val="dk1">
              <a:alpha val="9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7819A1-6713-4A4B-9F07-1B8F736137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6031" y="0"/>
            <a:ext cx="8464062" cy="2911637"/>
          </a:xfrm>
          <a:prstGeom prst="rect">
            <a:avLst/>
          </a:prstGeom>
        </p:spPr>
      </p:pic>
    </p:spTree>
    <p:extLst>
      <p:ext uri="{BB962C8B-B14F-4D97-AF65-F5344CB8AC3E}">
        <p14:creationId xmlns:p14="http://schemas.microsoft.com/office/powerpoint/2010/main" val="274804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593946-A3A2-450E-8FA7-A68A74806C83}"/>
              </a:ext>
            </a:extLst>
          </p:cNvPr>
          <p:cNvPicPr>
            <a:picLocks noChangeAspect="1"/>
          </p:cNvPicPr>
          <p:nvPr userDrawn="1"/>
        </p:nvPicPr>
        <p:blipFill rotWithShape="1">
          <a:blip r:embed="rId18" cstate="hqprint">
            <a:grayscl/>
            <a:extLst>
              <a:ext uri="{28A0092B-C50C-407E-A947-70E740481C1C}">
                <a14:useLocalDpi xmlns:a14="http://schemas.microsoft.com/office/drawing/2010/main" val="0"/>
              </a:ext>
            </a:extLst>
          </a:blip>
          <a:srcRect t="15469"/>
          <a:stretch/>
        </p:blipFill>
        <p:spPr>
          <a:xfrm>
            <a:off x="-25200" y="-12032"/>
            <a:ext cx="12216063" cy="6870032"/>
          </a:xfrm>
          <a:prstGeom prst="rect">
            <a:avLst/>
          </a:prstGeom>
        </p:spPr>
      </p:pic>
      <p:sp>
        <p:nvSpPr>
          <p:cNvPr id="9" name="Rectangle 8">
            <a:extLst>
              <a:ext uri="{FF2B5EF4-FFF2-40B4-BE49-F238E27FC236}">
                <a16:creationId xmlns:a16="http://schemas.microsoft.com/office/drawing/2014/main" id="{9D5DD184-8BB3-4828-8D9D-F927E2F9E0BD}"/>
              </a:ext>
            </a:extLst>
          </p:cNvPr>
          <p:cNvSpPr/>
          <p:nvPr userDrawn="1"/>
        </p:nvSpPr>
        <p:spPr>
          <a:xfrm>
            <a:off x="-25201" y="-12032"/>
            <a:ext cx="12216064" cy="6870032"/>
          </a:xfrm>
          <a:prstGeom prst="rect">
            <a:avLst/>
          </a:prstGeom>
          <a:solidFill>
            <a:schemeClr val="tx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8D2232E-A0FA-4453-9A26-96F44E920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7AFCFF-797E-4674-8244-151614C20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CCA0A-8D6F-438E-B182-A8548770A2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C4AAE-A3FF-472E-8579-353C4D6275D6}" type="datetimeFigureOut">
              <a:rPr lang="en-US" smtClean="0"/>
              <a:t>3/11/2019</a:t>
            </a:fld>
            <a:endParaRPr lang="en-US"/>
          </a:p>
        </p:txBody>
      </p:sp>
      <p:sp>
        <p:nvSpPr>
          <p:cNvPr id="5" name="Footer Placeholder 4">
            <a:extLst>
              <a:ext uri="{FF2B5EF4-FFF2-40B4-BE49-F238E27FC236}">
                <a16:creationId xmlns:a16="http://schemas.microsoft.com/office/drawing/2014/main" id="{6071E423-47A6-4DCC-AE52-B01DD6F86B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3122D5-A5F7-4172-B865-76DB205B1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CFB6D-68D9-4A0C-B388-E07B646BD942}" type="slidenum">
              <a:rPr lang="en-US" smtClean="0"/>
              <a:t>‹#›</a:t>
            </a:fld>
            <a:endParaRPr lang="en-US"/>
          </a:p>
        </p:txBody>
      </p:sp>
    </p:spTree>
    <p:extLst>
      <p:ext uri="{BB962C8B-B14F-4D97-AF65-F5344CB8AC3E}">
        <p14:creationId xmlns:p14="http://schemas.microsoft.com/office/powerpoint/2010/main" val="832758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C9C39A-3C35-424A-8F3A-0C110FD0CBC9}"/>
              </a:ext>
            </a:extLst>
          </p:cNvPr>
          <p:cNvSpPr/>
          <p:nvPr/>
        </p:nvSpPr>
        <p:spPr>
          <a:xfrm>
            <a:off x="5645160" y="5936359"/>
            <a:ext cx="6764117" cy="1200329"/>
          </a:xfrm>
          <a:prstGeom prst="rect">
            <a:avLst/>
          </a:prstGeom>
        </p:spPr>
        <p:txBody>
          <a:bodyPr wrap="square">
            <a:spAutoFit/>
          </a:bodyPr>
          <a:lstStyle/>
          <a:p>
            <a:pPr algn="ctr"/>
            <a:r>
              <a:rPr lang="en-US" altLang="zh-CN" sz="3600">
                <a:solidFill>
                  <a:srgbClr val="69ACCC"/>
                </a:solidFill>
                <a:latin typeface="Calibri" panose="020F0502020204030204" pitchFamily="34" charset="0"/>
                <a:ea typeface="Times New Roman" panose="02020603050405020304" pitchFamily="18" charset="0"/>
              </a:rPr>
              <a:t>Hong Kong</a:t>
            </a:r>
            <a:r>
              <a:rPr lang="en-US" sz="3600">
                <a:solidFill>
                  <a:srgbClr val="69ACCC"/>
                </a:solidFill>
                <a:latin typeface="Calibri" panose="020F0502020204030204" pitchFamily="34" charset="0"/>
                <a:ea typeface="Times New Roman" panose="02020603050405020304" pitchFamily="18" charset="0"/>
              </a:rPr>
              <a:t>  |  Mar 12-14</a:t>
            </a:r>
          </a:p>
          <a:p>
            <a:pPr algn="ctr"/>
            <a:endParaRPr lang="en-US" sz="3600">
              <a:solidFill>
                <a:srgbClr val="69ACCC"/>
              </a:solidFill>
              <a:latin typeface="Calibri" panose="020F0502020204030204" pitchFamily="34" charset="0"/>
              <a:ea typeface="Times New Roman" panose="02020603050405020304" pitchFamily="18" charset="0"/>
            </a:endParaRPr>
          </a:p>
        </p:txBody>
      </p:sp>
      <p:grpSp>
        <p:nvGrpSpPr>
          <p:cNvPr id="6" name="Group 5">
            <a:extLst>
              <a:ext uri="{FF2B5EF4-FFF2-40B4-BE49-F238E27FC236}">
                <a16:creationId xmlns:a16="http://schemas.microsoft.com/office/drawing/2014/main" id="{DEB02607-DDB1-4A62-9B93-97DE451E4759}"/>
              </a:ext>
            </a:extLst>
          </p:cNvPr>
          <p:cNvGrpSpPr/>
          <p:nvPr/>
        </p:nvGrpSpPr>
        <p:grpSpPr>
          <a:xfrm>
            <a:off x="260368" y="4718957"/>
            <a:ext cx="3816332" cy="1817567"/>
            <a:chOff x="0" y="2604817"/>
            <a:chExt cx="10039498" cy="2813849"/>
          </a:xfrm>
        </p:grpSpPr>
        <p:sp>
          <p:nvSpPr>
            <p:cNvPr id="7" name="Rectangle: Rounded Corners 6">
              <a:extLst>
                <a:ext uri="{FF2B5EF4-FFF2-40B4-BE49-F238E27FC236}">
                  <a16:creationId xmlns:a16="http://schemas.microsoft.com/office/drawing/2014/main" id="{0E13EC00-413F-4292-A716-0AEFFA6E9F93}"/>
                </a:ext>
              </a:extLst>
            </p:cNvPr>
            <p:cNvSpPr/>
            <p:nvPr/>
          </p:nvSpPr>
          <p:spPr>
            <a:xfrm>
              <a:off x="0" y="2604817"/>
              <a:ext cx="10039498" cy="2813849"/>
            </a:xfrm>
            <a:prstGeom prst="round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sp>
        <p:sp>
          <p:nvSpPr>
            <p:cNvPr id="8" name="Rectangle: Rounded Corners 4">
              <a:extLst>
                <a:ext uri="{FF2B5EF4-FFF2-40B4-BE49-F238E27FC236}">
                  <a16:creationId xmlns:a16="http://schemas.microsoft.com/office/drawing/2014/main" id="{F3C72DC6-F31E-4427-A033-B92A85B2EDC5}"/>
                </a:ext>
              </a:extLst>
            </p:cNvPr>
            <p:cNvSpPr txBox="1"/>
            <p:nvPr/>
          </p:nvSpPr>
          <p:spPr>
            <a:xfrm>
              <a:off x="137361" y="2742179"/>
              <a:ext cx="9764776" cy="25391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1778000">
                <a:lnSpc>
                  <a:spcPct val="90000"/>
                </a:lnSpc>
                <a:spcBef>
                  <a:spcPct val="0"/>
                </a:spcBef>
                <a:spcAft>
                  <a:spcPct val="35000"/>
                </a:spcAft>
                <a:buNone/>
              </a:pPr>
              <a:r>
                <a:rPr lang="en-US" sz="2800" kern="1200">
                  <a:solidFill>
                    <a:schemeClr val="bg1"/>
                  </a:solidFill>
                </a:rPr>
                <a:t>#MSHK #OPENHACKHK</a:t>
              </a:r>
              <a:endParaRPr lang="en-US" sz="2800" dirty="0">
                <a:solidFill>
                  <a:schemeClr val="bg1"/>
                </a:solidFill>
              </a:endParaRPr>
            </a:p>
            <a:p>
              <a:pPr marL="0" lvl="0" indent="0" defTabSz="1778000">
                <a:lnSpc>
                  <a:spcPct val="90000"/>
                </a:lnSpc>
                <a:spcBef>
                  <a:spcPct val="0"/>
                </a:spcBef>
                <a:spcAft>
                  <a:spcPct val="35000"/>
                </a:spcAft>
                <a:buNone/>
              </a:pPr>
              <a:r>
                <a:rPr lang="en-US" sz="2400" kern="1200" dirty="0">
                  <a:solidFill>
                    <a:schemeClr val="bg1"/>
                  </a:solidFill>
                </a:rPr>
                <a:t>Wi-Fi: </a:t>
              </a:r>
              <a:r>
                <a:rPr lang="en-US" altLang="zh-CN" sz="2400" kern="1200" dirty="0">
                  <a:solidFill>
                    <a:schemeClr val="bg1"/>
                  </a:solidFill>
                </a:rPr>
                <a:t>Openhack_guest</a:t>
              </a:r>
            </a:p>
            <a:p>
              <a:pPr marL="0" lvl="0" indent="0" defTabSz="1778000">
                <a:lnSpc>
                  <a:spcPct val="90000"/>
                </a:lnSpc>
                <a:spcBef>
                  <a:spcPct val="0"/>
                </a:spcBef>
                <a:spcAft>
                  <a:spcPct val="35000"/>
                </a:spcAft>
                <a:buNone/>
              </a:pPr>
              <a:r>
                <a:rPr lang="en-US" sz="2400" dirty="0">
                  <a:solidFill>
                    <a:schemeClr val="bg1"/>
                  </a:solidFill>
                </a:rPr>
                <a:t>Password: openhack2019</a:t>
              </a:r>
              <a:r>
                <a:rPr lang="en-US" sz="2400" kern="1200" dirty="0">
                  <a:solidFill>
                    <a:schemeClr val="bg1"/>
                  </a:solidFill>
                </a:rPr>
                <a:t>  </a:t>
              </a:r>
            </a:p>
          </p:txBody>
        </p:sp>
      </p:grpSp>
    </p:spTree>
    <p:extLst>
      <p:ext uri="{BB962C8B-B14F-4D97-AF65-F5344CB8AC3E}">
        <p14:creationId xmlns:p14="http://schemas.microsoft.com/office/powerpoint/2010/main" val="3531533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8DBEE-71D3-41D3-9D10-E97FF9BAB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10672"/>
            <a:ext cx="2023571" cy="2436881"/>
          </a:xfrm>
          <a:prstGeom prst="rect">
            <a:avLst/>
          </a:prstGeom>
        </p:spPr>
      </p:pic>
      <p:pic>
        <p:nvPicPr>
          <p:cNvPr id="6" name="Picture 5">
            <a:extLst>
              <a:ext uri="{FF2B5EF4-FFF2-40B4-BE49-F238E27FC236}">
                <a16:creationId xmlns:a16="http://schemas.microsoft.com/office/drawing/2014/main" id="{ED14E18B-DB4A-4D49-8A24-33A2E4AD3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545" y="-5405"/>
            <a:ext cx="2023571" cy="2436881"/>
          </a:xfrm>
          <a:prstGeom prst="rect">
            <a:avLst/>
          </a:prstGeom>
        </p:spPr>
      </p:pic>
      <p:pic>
        <p:nvPicPr>
          <p:cNvPr id="8" name="Picture 7">
            <a:extLst>
              <a:ext uri="{FF2B5EF4-FFF2-40B4-BE49-F238E27FC236}">
                <a16:creationId xmlns:a16="http://schemas.microsoft.com/office/drawing/2014/main" id="{0B0EFB0D-5E3B-4B38-8D43-365CFBAC1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6116" y="1073791"/>
            <a:ext cx="2023571" cy="2436881"/>
          </a:xfrm>
          <a:prstGeom prst="rect">
            <a:avLst/>
          </a:prstGeom>
        </p:spPr>
      </p:pic>
      <p:pic>
        <p:nvPicPr>
          <p:cNvPr id="10" name="Picture 9">
            <a:extLst>
              <a:ext uri="{FF2B5EF4-FFF2-40B4-BE49-F238E27FC236}">
                <a16:creationId xmlns:a16="http://schemas.microsoft.com/office/drawing/2014/main" id="{36DFB1A9-F69D-4BD9-871E-F909769D0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9687" y="2329877"/>
            <a:ext cx="2023571" cy="2436881"/>
          </a:xfrm>
          <a:prstGeom prst="rect">
            <a:avLst/>
          </a:prstGeom>
        </p:spPr>
      </p:pic>
      <p:sp>
        <p:nvSpPr>
          <p:cNvPr id="12" name="Rectangle 11">
            <a:extLst>
              <a:ext uri="{FF2B5EF4-FFF2-40B4-BE49-F238E27FC236}">
                <a16:creationId xmlns:a16="http://schemas.microsoft.com/office/drawing/2014/main" id="{542EC898-1F43-4B52-8105-3D04E8D2972C}"/>
              </a:ext>
            </a:extLst>
          </p:cNvPr>
          <p:cNvSpPr/>
          <p:nvPr/>
        </p:nvSpPr>
        <p:spPr>
          <a:xfrm>
            <a:off x="40672" y="433514"/>
            <a:ext cx="5505925" cy="3416320"/>
          </a:xfrm>
          <a:prstGeom prst="rect">
            <a:avLst/>
          </a:prstGeom>
        </p:spPr>
        <p:txBody>
          <a:bodyPr wrap="square">
            <a:spAutoFit/>
          </a:bodyPr>
          <a:lstStyle/>
          <a:p>
            <a:pPr algn="ctr"/>
            <a:r>
              <a:rPr lang="en-US" sz="3600">
                <a:solidFill>
                  <a:schemeClr val="bg1"/>
                </a:solidFill>
                <a:latin typeface="Calibri" panose="020F0502020204030204" pitchFamily="34" charset="0"/>
              </a:rPr>
              <a:t>Machine Learning tasks involve more than just Machine Learning.</a:t>
            </a:r>
          </a:p>
          <a:p>
            <a:pPr algn="ctr"/>
            <a:endParaRPr lang="en-US" sz="3600">
              <a:solidFill>
                <a:schemeClr val="bg1"/>
              </a:solidFill>
              <a:latin typeface="Calibri" panose="020F0502020204030204" pitchFamily="34" charset="0"/>
            </a:endParaRPr>
          </a:p>
          <a:p>
            <a:pPr algn="ctr"/>
            <a:endParaRPr lang="en-US" sz="3600">
              <a:solidFill>
                <a:schemeClr val="bg1"/>
              </a:solidFill>
              <a:latin typeface="Calibri" panose="020F0502020204030204" pitchFamily="34" charset="0"/>
            </a:endParaRPr>
          </a:p>
          <a:p>
            <a:pPr algn="ctr"/>
            <a:endParaRPr lang="en-US" sz="3600">
              <a:solidFill>
                <a:schemeClr val="bg1"/>
              </a:solidFill>
              <a:latin typeface="Calibri" panose="020F0502020204030204" pitchFamily="34" charset="0"/>
            </a:endParaRPr>
          </a:p>
        </p:txBody>
      </p:sp>
      <p:sp>
        <p:nvSpPr>
          <p:cNvPr id="13" name="Oval 12">
            <a:extLst>
              <a:ext uri="{FF2B5EF4-FFF2-40B4-BE49-F238E27FC236}">
                <a16:creationId xmlns:a16="http://schemas.microsoft.com/office/drawing/2014/main" id="{87BE2480-1D72-48C1-9F7A-8883A3DC503E}"/>
              </a:ext>
            </a:extLst>
          </p:cNvPr>
          <p:cNvSpPr/>
          <p:nvPr/>
        </p:nvSpPr>
        <p:spPr>
          <a:xfrm rot="19996814">
            <a:off x="3934212" y="440859"/>
            <a:ext cx="8066916" cy="6029490"/>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D7DAB8-D00D-4D21-AF38-51F176935C08}"/>
              </a:ext>
            </a:extLst>
          </p:cNvPr>
          <p:cNvSpPr txBox="1"/>
          <p:nvPr/>
        </p:nvSpPr>
        <p:spPr>
          <a:xfrm>
            <a:off x="3967790" y="2900218"/>
            <a:ext cx="7994353" cy="1107996"/>
          </a:xfrm>
          <a:prstGeom prst="rect">
            <a:avLst/>
          </a:prstGeom>
          <a:noFill/>
        </p:spPr>
        <p:txBody>
          <a:bodyPr wrap="square" rtlCol="0">
            <a:spAutoFit/>
          </a:bodyPr>
          <a:lstStyle/>
          <a:p>
            <a:pPr algn="ctr"/>
            <a:r>
              <a:rPr lang="en-US" sz="6600">
                <a:solidFill>
                  <a:srgbClr val="00B0F0"/>
                </a:solidFill>
                <a:latin typeface="Consolas" panose="020B0609020204030204" pitchFamily="49" charset="0"/>
              </a:rPr>
              <a:t>data!</a:t>
            </a:r>
          </a:p>
        </p:txBody>
      </p:sp>
      <p:sp>
        <p:nvSpPr>
          <p:cNvPr id="18" name="TextBox 17">
            <a:extLst>
              <a:ext uri="{FF2B5EF4-FFF2-40B4-BE49-F238E27FC236}">
                <a16:creationId xmlns:a16="http://schemas.microsoft.com/office/drawing/2014/main" id="{31D8392E-2666-41EF-87B8-ACC03AF11C5D}"/>
              </a:ext>
            </a:extLst>
          </p:cNvPr>
          <p:cNvSpPr txBox="1"/>
          <p:nvPr/>
        </p:nvSpPr>
        <p:spPr>
          <a:xfrm>
            <a:off x="2672316" y="2802786"/>
            <a:ext cx="3583709" cy="707886"/>
          </a:xfrm>
          <a:prstGeom prst="rect">
            <a:avLst/>
          </a:prstGeom>
          <a:noFill/>
        </p:spPr>
        <p:txBody>
          <a:bodyPr wrap="square" rtlCol="0">
            <a:spAutoFit/>
          </a:bodyPr>
          <a:lstStyle/>
          <a:p>
            <a:pPr algn="ctr"/>
            <a:r>
              <a:rPr lang="en-US" sz="4000">
                <a:solidFill>
                  <a:srgbClr val="00B0F0"/>
                </a:solidFill>
                <a:latin typeface="Consolas" panose="020B0609020204030204" pitchFamily="49" charset="0"/>
              </a:rPr>
              <a:t>transform</a:t>
            </a:r>
          </a:p>
        </p:txBody>
      </p:sp>
      <p:sp>
        <p:nvSpPr>
          <p:cNvPr id="19" name="TextBox 18">
            <a:extLst>
              <a:ext uri="{FF2B5EF4-FFF2-40B4-BE49-F238E27FC236}">
                <a16:creationId xmlns:a16="http://schemas.microsoft.com/office/drawing/2014/main" id="{B665EE63-FCA7-423C-8C95-C86CB52AD502}"/>
              </a:ext>
            </a:extLst>
          </p:cNvPr>
          <p:cNvSpPr txBox="1"/>
          <p:nvPr/>
        </p:nvSpPr>
        <p:spPr>
          <a:xfrm>
            <a:off x="2489165" y="5161102"/>
            <a:ext cx="3583709" cy="707886"/>
          </a:xfrm>
          <a:prstGeom prst="rect">
            <a:avLst/>
          </a:prstGeom>
          <a:noFill/>
        </p:spPr>
        <p:txBody>
          <a:bodyPr wrap="square" rtlCol="0">
            <a:spAutoFit/>
          </a:bodyPr>
          <a:lstStyle/>
          <a:p>
            <a:pPr algn="ctr"/>
            <a:r>
              <a:rPr lang="en-US" sz="4000">
                <a:solidFill>
                  <a:srgbClr val="00B0F0"/>
                </a:solidFill>
                <a:latin typeface="Consolas" panose="020B0609020204030204" pitchFamily="49" charset="0"/>
              </a:rPr>
              <a:t>collect</a:t>
            </a:r>
          </a:p>
        </p:txBody>
      </p:sp>
      <p:sp>
        <p:nvSpPr>
          <p:cNvPr id="20" name="TextBox 19">
            <a:extLst>
              <a:ext uri="{FF2B5EF4-FFF2-40B4-BE49-F238E27FC236}">
                <a16:creationId xmlns:a16="http://schemas.microsoft.com/office/drawing/2014/main" id="{22E251E9-0B1B-4AE8-928E-73E84FE7B547}"/>
              </a:ext>
            </a:extLst>
          </p:cNvPr>
          <p:cNvSpPr txBox="1"/>
          <p:nvPr/>
        </p:nvSpPr>
        <p:spPr>
          <a:xfrm>
            <a:off x="8749169" y="180250"/>
            <a:ext cx="3583709" cy="707886"/>
          </a:xfrm>
          <a:prstGeom prst="rect">
            <a:avLst/>
          </a:prstGeom>
          <a:noFill/>
        </p:spPr>
        <p:txBody>
          <a:bodyPr wrap="square" rtlCol="0">
            <a:spAutoFit/>
          </a:bodyPr>
          <a:lstStyle/>
          <a:p>
            <a:pPr algn="ctr"/>
            <a:r>
              <a:rPr lang="en-US" sz="4000">
                <a:solidFill>
                  <a:srgbClr val="00B0F0"/>
                </a:solidFill>
                <a:latin typeface="Consolas" panose="020B0609020204030204" pitchFamily="49" charset="0"/>
              </a:rPr>
              <a:t>clean</a:t>
            </a:r>
          </a:p>
        </p:txBody>
      </p:sp>
      <p:sp>
        <p:nvSpPr>
          <p:cNvPr id="21" name="TextBox 20">
            <a:extLst>
              <a:ext uri="{FF2B5EF4-FFF2-40B4-BE49-F238E27FC236}">
                <a16:creationId xmlns:a16="http://schemas.microsoft.com/office/drawing/2014/main" id="{14C33046-12A7-4131-A05B-9CA3FC41F6C5}"/>
              </a:ext>
            </a:extLst>
          </p:cNvPr>
          <p:cNvSpPr txBox="1"/>
          <p:nvPr/>
        </p:nvSpPr>
        <p:spPr>
          <a:xfrm>
            <a:off x="7838227" y="5456623"/>
            <a:ext cx="3583709" cy="707886"/>
          </a:xfrm>
          <a:prstGeom prst="rect">
            <a:avLst/>
          </a:prstGeom>
          <a:noFill/>
        </p:spPr>
        <p:txBody>
          <a:bodyPr wrap="square" rtlCol="0">
            <a:spAutoFit/>
          </a:bodyPr>
          <a:lstStyle/>
          <a:p>
            <a:pPr algn="ctr"/>
            <a:r>
              <a:rPr lang="en-US" sz="4000">
                <a:solidFill>
                  <a:srgbClr val="00B0F0"/>
                </a:solidFill>
                <a:latin typeface="Consolas" panose="020B0609020204030204" pitchFamily="49" charset="0"/>
              </a:rPr>
              <a:t>visualize</a:t>
            </a:r>
          </a:p>
        </p:txBody>
      </p:sp>
    </p:spTree>
    <p:extLst>
      <p:ext uri="{BB962C8B-B14F-4D97-AF65-F5344CB8AC3E}">
        <p14:creationId xmlns:p14="http://schemas.microsoft.com/office/powerpoint/2010/main" val="23321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A86848C-0C89-4FFC-8B48-954C098EC9A5}"/>
              </a:ext>
            </a:extLst>
          </p:cNvPr>
          <p:cNvGraphicFramePr/>
          <p:nvPr>
            <p:extLst>
              <p:ext uri="{D42A27DB-BD31-4B8C-83A1-F6EECF244321}">
                <p14:modId xmlns:p14="http://schemas.microsoft.com/office/powerpoint/2010/main" val="4154502636"/>
              </p:ext>
            </p:extLst>
          </p:nvPr>
        </p:nvGraphicFramePr>
        <p:xfrm>
          <a:off x="98349" y="498610"/>
          <a:ext cx="6899351" cy="659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4FCC19DD-B74B-443C-B781-71D82B3ED8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95" y="853865"/>
            <a:ext cx="5277483" cy="2142846"/>
          </a:xfrm>
          <a:prstGeom prst="rect">
            <a:avLst/>
          </a:prstGeom>
        </p:spPr>
      </p:pic>
      <p:pic>
        <p:nvPicPr>
          <p:cNvPr id="7" name="Picture 6">
            <a:extLst>
              <a:ext uri="{FF2B5EF4-FFF2-40B4-BE49-F238E27FC236}">
                <a16:creationId xmlns:a16="http://schemas.microsoft.com/office/drawing/2014/main" id="{44C68E63-48CC-4F38-9DEE-EE422F1A59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67033" y="-13597"/>
            <a:ext cx="5037667" cy="6885194"/>
          </a:xfrm>
          <a:prstGeom prst="rect">
            <a:avLst/>
          </a:prstGeom>
        </p:spPr>
      </p:pic>
    </p:spTree>
    <p:extLst>
      <p:ext uri="{BB962C8B-B14F-4D97-AF65-F5344CB8AC3E}">
        <p14:creationId xmlns:p14="http://schemas.microsoft.com/office/powerpoint/2010/main" val="428082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ED3A6F-074D-462D-AD41-8B949C5561F2}"/>
              </a:ext>
            </a:extLst>
          </p:cNvPr>
          <p:cNvGraphicFramePr/>
          <p:nvPr>
            <p:extLst>
              <p:ext uri="{D42A27DB-BD31-4B8C-83A1-F6EECF244321}">
                <p14:modId xmlns:p14="http://schemas.microsoft.com/office/powerpoint/2010/main" val="1620355233"/>
              </p:ext>
            </p:extLst>
          </p:nvPr>
        </p:nvGraphicFramePr>
        <p:xfrm>
          <a:off x="2159000" y="2552700"/>
          <a:ext cx="8153400" cy="242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DA966D17-95BF-43FF-9060-8BDBDC77196D}"/>
              </a:ext>
            </a:extLst>
          </p:cNvPr>
          <p:cNvSpPr>
            <a:spLocks noGrp="1"/>
          </p:cNvSpPr>
          <p:nvPr>
            <p:ph type="title"/>
          </p:nvPr>
        </p:nvSpPr>
        <p:spPr/>
        <p:txBody>
          <a:bodyPr>
            <a:normAutofit/>
          </a:bodyPr>
          <a:lstStyle/>
          <a:p>
            <a:pPr algn="ctr"/>
            <a:r>
              <a:rPr lang="en-US" sz="5400" b="1">
                <a:solidFill>
                  <a:srgbClr val="69ADCC"/>
                </a:solidFill>
              </a:rPr>
              <a:t>Tips for a successful OpenHack</a:t>
            </a:r>
          </a:p>
        </p:txBody>
      </p:sp>
      <p:grpSp>
        <p:nvGrpSpPr>
          <p:cNvPr id="6" name="Group 5">
            <a:extLst>
              <a:ext uri="{FF2B5EF4-FFF2-40B4-BE49-F238E27FC236}">
                <a16:creationId xmlns:a16="http://schemas.microsoft.com/office/drawing/2014/main" id="{9C55A150-C705-416A-B763-2A725FE1A196}"/>
              </a:ext>
            </a:extLst>
          </p:cNvPr>
          <p:cNvGrpSpPr/>
          <p:nvPr/>
        </p:nvGrpSpPr>
        <p:grpSpPr>
          <a:xfrm>
            <a:off x="272902" y="5530450"/>
            <a:ext cx="11563498" cy="962425"/>
            <a:chOff x="0" y="2604817"/>
            <a:chExt cx="10039498" cy="2813849"/>
          </a:xfrm>
        </p:grpSpPr>
        <p:sp>
          <p:nvSpPr>
            <p:cNvPr id="7" name="Rectangle: Rounded Corners 6">
              <a:extLst>
                <a:ext uri="{FF2B5EF4-FFF2-40B4-BE49-F238E27FC236}">
                  <a16:creationId xmlns:a16="http://schemas.microsoft.com/office/drawing/2014/main" id="{B7B8A324-E86E-4588-81AB-A06B34264E46}"/>
                </a:ext>
              </a:extLst>
            </p:cNvPr>
            <p:cNvSpPr/>
            <p:nvPr/>
          </p:nvSpPr>
          <p:spPr>
            <a:xfrm>
              <a:off x="0" y="2604817"/>
              <a:ext cx="10039498" cy="2813849"/>
            </a:xfrm>
            <a:prstGeom prst="round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sp>
        <p:sp>
          <p:nvSpPr>
            <p:cNvPr id="8" name="Rectangle: Rounded Corners 4">
              <a:extLst>
                <a:ext uri="{FF2B5EF4-FFF2-40B4-BE49-F238E27FC236}">
                  <a16:creationId xmlns:a16="http://schemas.microsoft.com/office/drawing/2014/main" id="{E239CEDF-B86F-42A2-B112-748EFCD41FCC}"/>
                </a:ext>
              </a:extLst>
            </p:cNvPr>
            <p:cNvSpPr txBox="1"/>
            <p:nvPr/>
          </p:nvSpPr>
          <p:spPr>
            <a:xfrm>
              <a:off x="137361" y="2742179"/>
              <a:ext cx="9764776" cy="25391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1"/>
                  </a:solidFill>
                </a:rPr>
                <a:t>Barrier == creativity           Blocker == ask coach</a:t>
              </a:r>
            </a:p>
          </p:txBody>
        </p:sp>
      </p:grpSp>
    </p:spTree>
    <p:extLst>
      <p:ext uri="{BB962C8B-B14F-4D97-AF65-F5344CB8AC3E}">
        <p14:creationId xmlns:p14="http://schemas.microsoft.com/office/powerpoint/2010/main" val="39139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4AF873-7E1B-4E99-9932-F15D562CB840}"/>
              </a:ext>
            </a:extLst>
          </p:cNvPr>
          <p:cNvSpPr>
            <a:spLocks noGrp="1"/>
          </p:cNvSpPr>
          <p:nvPr>
            <p:ph type="body" sz="quarter" idx="10"/>
          </p:nvPr>
        </p:nvSpPr>
        <p:spPr>
          <a:xfrm>
            <a:off x="2079523" y="1902940"/>
            <a:ext cx="9837484" cy="3255656"/>
          </a:xfrm>
        </p:spPr>
        <p:txBody>
          <a:bodyPr/>
          <a:lstStyle/>
          <a:p>
            <a:r>
              <a:rPr lang="en-US">
                <a:solidFill>
                  <a:schemeClr val="bg1"/>
                </a:solidFill>
                <a:latin typeface="Segoe UI Light" panose="020B0502040204020203" pitchFamily="34" charset="0"/>
                <a:cs typeface="Segoe UI Light" panose="020B0502040204020203" pitchFamily="34" charset="0"/>
              </a:rPr>
              <a:t>You will get stuck all the time.</a:t>
            </a:r>
          </a:p>
          <a:p>
            <a:r>
              <a:rPr lang="en-US">
                <a:solidFill>
                  <a:schemeClr val="bg1"/>
                </a:solidFill>
                <a:latin typeface="Segoe UI Light" panose="020B0502040204020203" pitchFamily="34" charset="0"/>
                <a:cs typeface="Segoe UI Light" panose="020B0502040204020203" pitchFamily="34" charset="0"/>
              </a:rPr>
              <a:t>It is OKAY to be frustrated. </a:t>
            </a:r>
          </a:p>
          <a:p>
            <a:r>
              <a:rPr lang="en-US">
                <a:solidFill>
                  <a:schemeClr val="bg1"/>
                </a:solidFill>
                <a:latin typeface="Segoe UI Light" panose="020B0502040204020203" pitchFamily="34" charset="0"/>
                <a:cs typeface="Segoe UI Light" panose="020B0502040204020203" pitchFamily="34" charset="0"/>
              </a:rPr>
              <a:t>Your A-HA moment will come.</a:t>
            </a:r>
          </a:p>
          <a:p>
            <a:r>
              <a:rPr lang="en-US">
                <a:solidFill>
                  <a:schemeClr val="bg1"/>
                </a:solidFill>
                <a:latin typeface="Segoe UI Light" panose="020B0502040204020203" pitchFamily="34" charset="0"/>
                <a:cs typeface="Segoe UI Light" panose="020B0502040204020203" pitchFamily="34" charset="0"/>
              </a:rPr>
              <a:t>Your coach may share concepts, technology, but not solution.</a:t>
            </a:r>
          </a:p>
          <a:p>
            <a:r>
              <a:rPr lang="en-US">
                <a:solidFill>
                  <a:schemeClr val="bg1"/>
                </a:solidFill>
                <a:latin typeface="Segoe UI Light" panose="020B0502040204020203" pitchFamily="34" charset="0"/>
                <a:cs typeface="Segoe UI Light" panose="020B0502040204020203" pitchFamily="34" charset="0"/>
              </a:rPr>
              <a:t>Go as further as you can.</a:t>
            </a:r>
          </a:p>
          <a:p>
            <a:r>
              <a:rPr lang="en-US">
                <a:solidFill>
                  <a:schemeClr val="bg1"/>
                </a:solidFill>
                <a:latin typeface="Segoe UI Light" panose="020B0502040204020203" pitchFamily="34" charset="0"/>
                <a:cs typeface="Segoe UI Light" panose="020B0502040204020203" pitchFamily="34" charset="0"/>
              </a:rPr>
              <a:t>This is NOT a competition.</a:t>
            </a:r>
          </a:p>
          <a:p>
            <a:endParaRPr lang="en-US">
              <a:solidFill>
                <a:schemeClr val="bg1"/>
              </a:solidFill>
              <a:latin typeface="Segoe UI Light" panose="020B0502040204020203" pitchFamily="34" charset="0"/>
              <a:cs typeface="Segoe UI Light" panose="020B0502040204020203" pitchFamily="34" charset="0"/>
            </a:endParaRPr>
          </a:p>
          <a:p>
            <a:endParaRPr lang="en-US">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26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F80BBA-3E60-41AF-B3D4-53756C5EC582}"/>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69ADCC"/>
                </a:solidFill>
              </a:rPr>
              <a:t>Tooling for ML OpenHack (the tech)</a:t>
            </a:r>
          </a:p>
        </p:txBody>
      </p:sp>
      <p:graphicFrame>
        <p:nvGraphicFramePr>
          <p:cNvPr id="5" name="Diagram 4">
            <a:extLst>
              <a:ext uri="{FF2B5EF4-FFF2-40B4-BE49-F238E27FC236}">
                <a16:creationId xmlns:a16="http://schemas.microsoft.com/office/drawing/2014/main" id="{0EF26FF8-037F-4C1A-8419-989220944E53}"/>
              </a:ext>
            </a:extLst>
          </p:cNvPr>
          <p:cNvGraphicFramePr/>
          <p:nvPr>
            <p:extLst>
              <p:ext uri="{D42A27DB-BD31-4B8C-83A1-F6EECF244321}">
                <p14:modId xmlns:p14="http://schemas.microsoft.com/office/powerpoint/2010/main" val="354003003"/>
              </p:ext>
            </p:extLst>
          </p:nvPr>
        </p:nvGraphicFramePr>
        <p:xfrm>
          <a:off x="2032000" y="2197100"/>
          <a:ext cx="8128000" cy="3941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Heart 5">
            <a:extLst>
              <a:ext uri="{FF2B5EF4-FFF2-40B4-BE49-F238E27FC236}">
                <a16:creationId xmlns:a16="http://schemas.microsoft.com/office/drawing/2014/main" id="{2059D7BE-5C95-41CE-AC82-B0498FC94EBE}"/>
              </a:ext>
            </a:extLst>
          </p:cNvPr>
          <p:cNvSpPr/>
          <p:nvPr/>
        </p:nvSpPr>
        <p:spPr>
          <a:xfrm>
            <a:off x="7658100" y="3429000"/>
            <a:ext cx="1625600" cy="15113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7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E7806A-91A0-4328-9A5B-F0848DC60DEE}"/>
              </a:ext>
            </a:extLst>
          </p:cNvPr>
          <p:cNvSpPr/>
          <p:nvPr/>
        </p:nvSpPr>
        <p:spPr>
          <a:xfrm>
            <a:off x="551958" y="5267406"/>
            <a:ext cx="11110955" cy="9233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https://openhacks.azurewebsites.net/</a:t>
            </a:r>
          </a:p>
        </p:txBody>
      </p:sp>
      <p:sp>
        <p:nvSpPr>
          <p:cNvPr id="10" name="Rectangle 9">
            <a:extLst>
              <a:ext uri="{FF2B5EF4-FFF2-40B4-BE49-F238E27FC236}">
                <a16:creationId xmlns:a16="http://schemas.microsoft.com/office/drawing/2014/main" id="{5D3F676B-9E42-442D-91B0-9187DA14BA47}"/>
              </a:ext>
            </a:extLst>
          </p:cNvPr>
          <p:cNvSpPr/>
          <p:nvPr/>
        </p:nvSpPr>
        <p:spPr>
          <a:xfrm>
            <a:off x="551958" y="3769879"/>
            <a:ext cx="9896237" cy="1639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6AACCC"/>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Get started…</a:t>
            </a:r>
            <a:endParaRPr kumimoji="0" lang="en-AU" sz="9600" b="0" i="0" u="none" strike="noStrike" kern="1200" cap="none" spc="0" normalizeH="0" baseline="0" noProof="0">
              <a:ln>
                <a:noFill/>
              </a:ln>
              <a:solidFill>
                <a:srgbClr val="6AACC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26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F73287-A532-4023-8268-535C7D38CA67}"/>
              </a:ext>
            </a:extLst>
          </p:cNvPr>
          <p:cNvSpPr>
            <a:spLocks noGrp="1"/>
          </p:cNvSpPr>
          <p:nvPr>
            <p:ph type="body" sz="quarter" idx="10"/>
          </p:nvPr>
        </p:nvSpPr>
        <p:spPr>
          <a:xfrm>
            <a:off x="360743" y="2592592"/>
            <a:ext cx="11655078" cy="2614108"/>
          </a:xfrm>
        </p:spPr>
        <p:txBody>
          <a:bodyPr>
            <a:normAutofit/>
          </a:bodyPr>
          <a:lstStyle/>
          <a:p>
            <a:pPr marL="0" indent="0">
              <a:buNone/>
            </a:pPr>
            <a:r>
              <a:rPr lang="en-US" sz="3200">
                <a:solidFill>
                  <a:schemeClr val="bg1"/>
                </a:solidFill>
                <a:latin typeface="Segoe UI Light" panose="020B0502040204020203" pitchFamily="34" charset="0"/>
                <a:cs typeface="Segoe UI Light" panose="020B0502040204020203" pitchFamily="34" charset="0"/>
              </a:rPr>
              <a:t>Please </a:t>
            </a:r>
            <a:r>
              <a:rPr lang="en-US" sz="4400">
                <a:solidFill>
                  <a:srgbClr val="FF0000"/>
                </a:solidFill>
                <a:latin typeface="Segoe UI Light" panose="020B0502040204020203" pitchFamily="34" charset="0"/>
                <a:cs typeface="Segoe UI Light" panose="020B0502040204020203" pitchFamily="34" charset="0"/>
              </a:rPr>
              <a:t>DO NOT </a:t>
            </a:r>
            <a:r>
              <a:rPr lang="en-US" sz="3200">
                <a:solidFill>
                  <a:schemeClr val="bg1"/>
                </a:solidFill>
                <a:latin typeface="Segoe UI Light" panose="020B0502040204020203" pitchFamily="34" charset="0"/>
                <a:cs typeface="Segoe UI Light" panose="020B0502040204020203" pitchFamily="34" charset="0"/>
              </a:rPr>
              <a:t>share the challenges and your solution publicly.</a:t>
            </a:r>
          </a:p>
          <a:p>
            <a:pPr marL="0" indent="0">
              <a:buNone/>
            </a:pPr>
            <a:r>
              <a:rPr lang="en-US" sz="2000">
                <a:solidFill>
                  <a:schemeClr val="bg1"/>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12102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1001C8-350F-4985-87D5-D0D546977532}"/>
              </a:ext>
            </a:extLst>
          </p:cNvPr>
          <p:cNvSpPr txBox="1"/>
          <p:nvPr/>
        </p:nvSpPr>
        <p:spPr>
          <a:xfrm>
            <a:off x="0" y="1734553"/>
            <a:ext cx="12192000" cy="2800767"/>
          </a:xfrm>
          <a:prstGeom prst="rect">
            <a:avLst/>
          </a:prstGeom>
          <a:noFill/>
        </p:spPr>
        <p:txBody>
          <a:bodyPr wrap="square" rtlCol="0">
            <a:spAutoFit/>
          </a:bodyPr>
          <a:lstStyle/>
          <a:p>
            <a:pPr algn="ctr"/>
            <a:r>
              <a:rPr lang="en-US" sz="8800">
                <a:solidFill>
                  <a:srgbClr val="69ADCC"/>
                </a:solidFill>
              </a:rPr>
              <a:t>Good Luck &amp;</a:t>
            </a:r>
          </a:p>
          <a:p>
            <a:pPr algn="ctr"/>
            <a:r>
              <a:rPr lang="en-US" sz="8800">
                <a:solidFill>
                  <a:srgbClr val="69ADCC"/>
                </a:solidFill>
              </a:rPr>
              <a:t>Happy Hacking!</a:t>
            </a:r>
          </a:p>
        </p:txBody>
      </p:sp>
    </p:spTree>
    <p:extLst>
      <p:ext uri="{BB962C8B-B14F-4D97-AF65-F5344CB8AC3E}">
        <p14:creationId xmlns:p14="http://schemas.microsoft.com/office/powerpoint/2010/main" val="413430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669130-13C0-4249-80DD-F931F2A2AE9D}"/>
              </a:ext>
            </a:extLst>
          </p:cNvPr>
          <p:cNvSpPr txBox="1"/>
          <p:nvPr/>
        </p:nvSpPr>
        <p:spPr>
          <a:xfrm rot="16200000">
            <a:off x="-2281990" y="2828837"/>
            <a:ext cx="6858001" cy="1200329"/>
          </a:xfrm>
          <a:prstGeom prst="rect">
            <a:avLst/>
          </a:prstGeom>
          <a:noFill/>
        </p:spPr>
        <p:txBody>
          <a:bodyPr wrap="square" rtlCol="0">
            <a:spAutoFit/>
          </a:bodyPr>
          <a:lstStyle/>
          <a:p>
            <a:pPr algn="ctr"/>
            <a:r>
              <a:rPr lang="en-US" sz="7200">
                <a:solidFill>
                  <a:srgbClr val="69ADCC"/>
                </a:solidFill>
                <a:latin typeface="Segoe UI Light" panose="020B0502040204020203" pitchFamily="34" charset="0"/>
                <a:cs typeface="Segoe UI Light" panose="020B0502040204020203" pitchFamily="34" charset="0"/>
              </a:rPr>
              <a:t>Schedule</a:t>
            </a:r>
          </a:p>
        </p:txBody>
      </p:sp>
      <p:graphicFrame>
        <p:nvGraphicFramePr>
          <p:cNvPr id="4" name="Table 3">
            <a:extLst>
              <a:ext uri="{FF2B5EF4-FFF2-40B4-BE49-F238E27FC236}">
                <a16:creationId xmlns:a16="http://schemas.microsoft.com/office/drawing/2014/main" id="{3FB3968D-2209-4ADC-AD41-7F2E8C742780}"/>
              </a:ext>
            </a:extLst>
          </p:cNvPr>
          <p:cNvGraphicFramePr>
            <a:graphicFrameLocks noGrp="1"/>
          </p:cNvGraphicFramePr>
          <p:nvPr>
            <p:extLst>
              <p:ext uri="{D42A27DB-BD31-4B8C-83A1-F6EECF244321}">
                <p14:modId xmlns:p14="http://schemas.microsoft.com/office/powerpoint/2010/main" val="2767432776"/>
              </p:ext>
            </p:extLst>
          </p:nvPr>
        </p:nvGraphicFramePr>
        <p:xfrm>
          <a:off x="2160193" y="550794"/>
          <a:ext cx="8395297" cy="5756411"/>
        </p:xfrm>
        <a:graphic>
          <a:graphicData uri="http://schemas.openxmlformats.org/drawingml/2006/table">
            <a:tbl>
              <a:tblPr/>
              <a:tblGrid>
                <a:gridCol w="1487773">
                  <a:extLst>
                    <a:ext uri="{9D8B030D-6E8A-4147-A177-3AD203B41FA5}">
                      <a16:colId xmlns:a16="http://schemas.microsoft.com/office/drawing/2014/main" val="3803507612"/>
                    </a:ext>
                  </a:extLst>
                </a:gridCol>
                <a:gridCol w="2709875">
                  <a:extLst>
                    <a:ext uri="{9D8B030D-6E8A-4147-A177-3AD203B41FA5}">
                      <a16:colId xmlns:a16="http://schemas.microsoft.com/office/drawing/2014/main" val="1590529402"/>
                    </a:ext>
                  </a:extLst>
                </a:gridCol>
                <a:gridCol w="2125392">
                  <a:extLst>
                    <a:ext uri="{9D8B030D-6E8A-4147-A177-3AD203B41FA5}">
                      <a16:colId xmlns:a16="http://schemas.microsoft.com/office/drawing/2014/main" val="1285116418"/>
                    </a:ext>
                  </a:extLst>
                </a:gridCol>
                <a:gridCol w="2072257">
                  <a:extLst>
                    <a:ext uri="{9D8B030D-6E8A-4147-A177-3AD203B41FA5}">
                      <a16:colId xmlns:a16="http://schemas.microsoft.com/office/drawing/2014/main" val="1197931335"/>
                    </a:ext>
                  </a:extLst>
                </a:gridCol>
              </a:tblGrid>
              <a:tr h="302969">
                <a:tc rowSpan="2">
                  <a:txBody>
                    <a:bodyPr/>
                    <a:lstStyle/>
                    <a:p>
                      <a:pPr algn="ctr" fontAlgn="ctr"/>
                      <a:r>
                        <a:rPr lang="zh-CN" altLang="en-US" sz="1100" b="0" i="0" u="none" strike="noStrike">
                          <a:solidFill>
                            <a:schemeClr val="bg1"/>
                          </a:solidFill>
                          <a:effectLst/>
                          <a:latin typeface="等线" panose="02010600030101010101" pitchFamily="2" charset="-122"/>
                          <a:ea typeface="等线" panose="02010600030101010101" pitchFamily="2"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Tuesday, 3/12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Wednesday, 3/13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Thursday, 3/14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25553105"/>
                  </a:ext>
                </a:extLst>
              </a:tr>
              <a:tr h="302969">
                <a:tc vMerge="1">
                  <a:txBody>
                    <a:bodyPr/>
                    <a:lstStyle/>
                    <a:p>
                      <a:endParaRPr lang="zh-CN" altLang="en-US"/>
                    </a:p>
                  </a:txBody>
                  <a:tcPr/>
                </a:tc>
                <a:tc gridSpan="3">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Architecture Design Sessions throughout the day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72443230"/>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9:00 - 9:30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gridSpan="3">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Registration, Breakfast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9925759"/>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9:30 - 10:00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OpenHack Kickoff</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Daily Announcement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Daily Announcement</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564921513"/>
                  </a:ext>
                </a:extLst>
              </a:tr>
              <a:tr h="1211876">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10:00 - 12:00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Hacking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Hacking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Hacking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714651104"/>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12:00 - 13:00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Lunch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Lunch</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Lunch</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01077613"/>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13:00 - 13:30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a:solidFill>
                            <a:srgbClr val="FFFFFF"/>
                          </a:solidFill>
                          <a:effectLst/>
                          <a:latin typeface="等线" panose="02010600030101010101" pitchFamily="2" charset="-122"/>
                          <a:ea typeface="+mn-ea"/>
                        </a:rPr>
                        <a:t>Technical Talk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Technical Talk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Technical Talk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34549026"/>
                  </a:ext>
                </a:extLst>
              </a:tr>
              <a:tr h="1817814">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13:30 - 16:30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a:solidFill>
                            <a:srgbClr val="FFFFFF"/>
                          </a:solidFill>
                          <a:effectLst/>
                          <a:latin typeface="等线" panose="02010600030101010101" pitchFamily="2" charset="-122"/>
                          <a:ea typeface="+mn-ea"/>
                        </a:rPr>
                        <a:t>Team Hacking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rowSpan="3">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Hacking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Hacking </a:t>
                      </a:r>
                    </a:p>
                    <a:p>
                      <a:pPr algn="ctr" fontAlgn="ctr"/>
                      <a:r>
                        <a:rPr lang="zh-CN" altLang="en-US" sz="1600" b="0" i="0" u="none" strike="noStrike">
                          <a:solidFill>
                            <a:srgbClr val="FFFFFF"/>
                          </a:solidFill>
                          <a:effectLst/>
                          <a:latin typeface="等线" panose="02010600030101010101" pitchFamily="2" charset="-122"/>
                          <a:ea typeface="等线" panose="02010600030101010101" pitchFamily="2"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199235905"/>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16:30 - 17:00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vMerge="1">
                  <a:txBody>
                    <a:bodyPr/>
                    <a:lstStyle/>
                    <a:p>
                      <a:endParaRPr lang="zh-CN" altLang="en-US"/>
                    </a:p>
                  </a:txBody>
                  <a:tcPr/>
                </a:tc>
                <a:tc vMerge="1">
                  <a:txBody>
                    <a:bodyPr/>
                    <a:lstStyle/>
                    <a:p>
                      <a:endParaRPr lang="zh-CN" altLang="en-US"/>
                    </a:p>
                  </a:txBody>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Recognition, Awards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48032779"/>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17:00 - 17:30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Event Closing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013820076"/>
                  </a:ext>
                </a:extLst>
              </a:tr>
              <a:tr h="302969">
                <a:tc>
                  <a:txBody>
                    <a:bodyPr/>
                    <a:lstStyle/>
                    <a:p>
                      <a:pPr algn="ctr" fontAlgn="ctr"/>
                      <a:r>
                        <a:rPr lang="en-US" altLang="zh-CN" sz="1600" b="0" i="0" u="none" strike="noStrike">
                          <a:solidFill>
                            <a:schemeClr val="bg1"/>
                          </a:solidFill>
                          <a:effectLst/>
                          <a:latin typeface="等线" panose="02010600030101010101" pitchFamily="2" charset="-122"/>
                          <a:ea typeface="等线" panose="02010600030101010101" pitchFamily="2" charset="-122"/>
                        </a:rPr>
                        <a:t>17:30 - 18:00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Retrospective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0" i="0" u="none" strike="noStrike">
                          <a:solidFill>
                            <a:srgbClr val="FFFFFF"/>
                          </a:solidFill>
                          <a:effectLst/>
                          <a:latin typeface="等线" panose="02010600030101010101" pitchFamily="2" charset="-122"/>
                          <a:ea typeface="等线" panose="02010600030101010101" pitchFamily="2" charset="-122"/>
                        </a:rPr>
                        <a:t>Team Retrospective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vMerge="1">
                  <a:txBody>
                    <a:bodyPr/>
                    <a:lstStyle/>
                    <a:p>
                      <a:endParaRPr lang="zh-CN" altLang="en-US"/>
                    </a:p>
                  </a:txBody>
                  <a:tcPr/>
                </a:tc>
                <a:extLst>
                  <a:ext uri="{0D108BD9-81ED-4DB2-BD59-A6C34878D82A}">
                    <a16:rowId xmlns:a16="http://schemas.microsoft.com/office/drawing/2014/main" val="2371368566"/>
                  </a:ext>
                </a:extLst>
              </a:tr>
            </a:tbl>
          </a:graphicData>
        </a:graphic>
      </p:graphicFrame>
    </p:spTree>
    <p:extLst>
      <p:ext uri="{BB962C8B-B14F-4D97-AF65-F5344CB8AC3E}">
        <p14:creationId xmlns:p14="http://schemas.microsoft.com/office/powerpoint/2010/main" val="323421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83CA83C-FA9E-445D-B295-9816261C18D5}"/>
              </a:ext>
            </a:extLst>
          </p:cNvPr>
          <p:cNvGraphicFramePr/>
          <p:nvPr>
            <p:extLst>
              <p:ext uri="{D42A27DB-BD31-4B8C-83A1-F6EECF244321}">
                <p14:modId xmlns:p14="http://schemas.microsoft.com/office/powerpoint/2010/main" val="1465667141"/>
              </p:ext>
            </p:extLst>
          </p:nvPr>
        </p:nvGraphicFramePr>
        <p:xfrm>
          <a:off x="1978212" y="1770693"/>
          <a:ext cx="806893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677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4A08-E7D4-47D0-97F0-3ACC9145FFF2}"/>
              </a:ext>
            </a:extLst>
          </p:cNvPr>
          <p:cNvSpPr>
            <a:spLocks noGrp="1"/>
          </p:cNvSpPr>
          <p:nvPr>
            <p:ph type="title"/>
          </p:nvPr>
        </p:nvSpPr>
        <p:spPr>
          <a:xfrm>
            <a:off x="385313" y="55173"/>
            <a:ext cx="11537448" cy="1292662"/>
          </a:xfrm>
        </p:spPr>
        <p:txBody>
          <a:bodyPr/>
          <a:lstStyle/>
          <a:p>
            <a:pPr lvl="0">
              <a:lnSpc>
                <a:spcPct val="100000"/>
              </a:lnSpc>
              <a:spcBef>
                <a:spcPts val="0"/>
              </a:spcBef>
              <a:defRPr/>
            </a:pPr>
            <a:r>
              <a:rPr lang="en-US" altLang="zh-CN" sz="7200" spc="0">
                <a:solidFill>
                  <a:srgbClr val="6AACCC"/>
                </a:solidFill>
                <a:latin typeface="Segoe UI Light" panose="020B0502040204020203" pitchFamily="34" charset="0"/>
                <a:ea typeface="Times New Roman" panose="02020603050405020304" pitchFamily="18" charset="0"/>
                <a:cs typeface="Segoe UI Light" panose="020B0502040204020203" pitchFamily="34" charset="0"/>
              </a:rPr>
              <a:t>Meet the Coach Team </a:t>
            </a:r>
          </a:p>
        </p:txBody>
      </p:sp>
      <p:graphicFrame>
        <p:nvGraphicFramePr>
          <p:cNvPr id="6" name="Table 5">
            <a:extLst>
              <a:ext uri="{FF2B5EF4-FFF2-40B4-BE49-F238E27FC236}">
                <a16:creationId xmlns:a16="http://schemas.microsoft.com/office/drawing/2014/main" id="{8804493F-A537-4325-9CA4-42AF5B5CF8A8}"/>
              </a:ext>
            </a:extLst>
          </p:cNvPr>
          <p:cNvGraphicFramePr>
            <a:graphicFrameLocks noGrp="1"/>
          </p:cNvGraphicFramePr>
          <p:nvPr>
            <p:extLst>
              <p:ext uri="{D42A27DB-BD31-4B8C-83A1-F6EECF244321}">
                <p14:modId xmlns:p14="http://schemas.microsoft.com/office/powerpoint/2010/main" val="2417823552"/>
              </p:ext>
            </p:extLst>
          </p:nvPr>
        </p:nvGraphicFramePr>
        <p:xfrm>
          <a:off x="649857" y="1881357"/>
          <a:ext cx="10852030" cy="4534395"/>
        </p:xfrm>
        <a:graphic>
          <a:graphicData uri="http://schemas.openxmlformats.org/drawingml/2006/table">
            <a:tbl>
              <a:tblPr firstRow="1" bandRow="1">
                <a:tableStyleId>{5C22544A-7EE6-4342-B048-85BDC9FD1C3A}</a:tableStyleId>
              </a:tblPr>
              <a:tblGrid>
                <a:gridCol w="2170406">
                  <a:extLst>
                    <a:ext uri="{9D8B030D-6E8A-4147-A177-3AD203B41FA5}">
                      <a16:colId xmlns:a16="http://schemas.microsoft.com/office/drawing/2014/main" val="3520973213"/>
                    </a:ext>
                  </a:extLst>
                </a:gridCol>
                <a:gridCol w="2170406">
                  <a:extLst>
                    <a:ext uri="{9D8B030D-6E8A-4147-A177-3AD203B41FA5}">
                      <a16:colId xmlns:a16="http://schemas.microsoft.com/office/drawing/2014/main" val="680404414"/>
                    </a:ext>
                  </a:extLst>
                </a:gridCol>
                <a:gridCol w="2170406">
                  <a:extLst>
                    <a:ext uri="{9D8B030D-6E8A-4147-A177-3AD203B41FA5}">
                      <a16:colId xmlns:a16="http://schemas.microsoft.com/office/drawing/2014/main" val="2954510559"/>
                    </a:ext>
                  </a:extLst>
                </a:gridCol>
                <a:gridCol w="2170406">
                  <a:extLst>
                    <a:ext uri="{9D8B030D-6E8A-4147-A177-3AD203B41FA5}">
                      <a16:colId xmlns:a16="http://schemas.microsoft.com/office/drawing/2014/main" val="4037672240"/>
                    </a:ext>
                  </a:extLst>
                </a:gridCol>
                <a:gridCol w="2170406">
                  <a:extLst>
                    <a:ext uri="{9D8B030D-6E8A-4147-A177-3AD203B41FA5}">
                      <a16:colId xmlns:a16="http://schemas.microsoft.com/office/drawing/2014/main" val="687066017"/>
                    </a:ext>
                  </a:extLst>
                </a:gridCol>
              </a:tblGrid>
              <a:tr h="361511">
                <a:tc gridSpan="5">
                  <a:txBody>
                    <a:bodyPr/>
                    <a:lstStyle/>
                    <a:p>
                      <a:pPr algn="ctr"/>
                      <a:r>
                        <a:rPr lang="en-US" altLang="zh-CN">
                          <a:latin typeface="Segoe UI Light" panose="020B0502040204020203" pitchFamily="34" charset="0"/>
                          <a:cs typeface="Segoe UI Light" panose="020B0502040204020203" pitchFamily="34" charset="0"/>
                        </a:rPr>
                        <a:t>Table &amp; Coach Mapping </a:t>
                      </a:r>
                      <a:endParaRPr lang="zh-CN" altLang="en-US">
                        <a:latin typeface="Segoe UI Light" panose="020B0502040204020203" pitchFamily="34" charset="0"/>
                        <a:cs typeface="Segoe UI Light" panose="020B0502040204020203" pitchFamily="34" charset="0"/>
                      </a:endParaRPr>
                    </a:p>
                  </a:txBody>
                  <a:tcPr>
                    <a:solidFill>
                      <a:srgbClr val="69ACC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8422255"/>
                  </a:ext>
                </a:extLst>
              </a:tr>
              <a:tr h="833727">
                <a:tc>
                  <a:txBody>
                    <a:bodyPr/>
                    <a:lstStyle/>
                    <a:p>
                      <a:pPr algn="ctr"/>
                      <a:r>
                        <a:rPr lang="en-US" altLang="zh-CN" b="1">
                          <a:latin typeface="Segoe UI Light" panose="020B0502040204020203" pitchFamily="34" charset="0"/>
                          <a:cs typeface="Segoe UI Light" panose="020B0502040204020203" pitchFamily="34" charset="0"/>
                        </a:rPr>
                        <a:t>Table 1</a:t>
                      </a:r>
                    </a:p>
                    <a:p>
                      <a:pPr algn="ctr"/>
                      <a:r>
                        <a:rPr lang="en-US" altLang="zh-CN" b="0">
                          <a:latin typeface="Segoe UI Light" panose="020B0502040204020203" pitchFamily="34" charset="0"/>
                          <a:cs typeface="Segoe UI Light" panose="020B0502040204020203" pitchFamily="34" charset="0"/>
                        </a:rPr>
                        <a:t>Alex Zhao</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2</a:t>
                      </a:r>
                      <a:endParaRPr lang="zh-CN" altLang="en-US" b="1">
                        <a:latin typeface="Segoe UI Light" panose="020B0502040204020203" pitchFamily="34" charset="0"/>
                        <a:cs typeface="Segoe UI Light" panose="020B0502040204020203" pitchFamily="34" charset="0"/>
                      </a:endParaRPr>
                    </a:p>
                    <a:p>
                      <a:pPr algn="ctr"/>
                      <a:r>
                        <a:rPr lang="en-US" altLang="zh-CN">
                          <a:latin typeface="Segoe UI Light" panose="020B0502040204020203" pitchFamily="34" charset="0"/>
                          <a:cs typeface="Segoe UI Light" panose="020B0502040204020203" pitchFamily="34" charset="0"/>
                        </a:rPr>
                        <a:t>Tim Scarfe</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3</a:t>
                      </a:r>
                      <a:endParaRPr lang="zh-CN" altLang="en-US" b="1">
                        <a:latin typeface="Segoe UI Light" panose="020B0502040204020203" pitchFamily="34" charset="0"/>
                        <a:cs typeface="Segoe UI Light" panose="020B0502040204020203" pitchFamily="34" charset="0"/>
                      </a:endParaRPr>
                    </a:p>
                    <a:p>
                      <a:pPr algn="ctr"/>
                      <a:r>
                        <a:rPr lang="en-US" altLang="zh-CN">
                          <a:latin typeface="Segoe UI Light" panose="020B0502040204020203" pitchFamily="34" charset="0"/>
                          <a:cs typeface="Segoe UI Light" panose="020B0502040204020203" pitchFamily="34" charset="0"/>
                        </a:rPr>
                        <a:t>Tim Scarfe </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err="1">
                          <a:latin typeface="Segoe UI Light" panose="020B0502040204020203" pitchFamily="34" charset="0"/>
                          <a:cs typeface="Segoe UI Light" panose="020B0502040204020203" pitchFamily="34" charset="0"/>
                        </a:rPr>
                        <a:t>Zhansheng</a:t>
                      </a:r>
                      <a:r>
                        <a:rPr lang="en-US" altLang="zh-CN">
                          <a:latin typeface="Segoe UI Light" panose="020B0502040204020203" pitchFamily="34" charset="0"/>
                          <a:cs typeface="Segoe UI Light" panose="020B0502040204020203" pitchFamily="34" charset="0"/>
                        </a:rPr>
                        <a:t> Pan</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5</a:t>
                      </a:r>
                      <a:endParaRPr lang="zh-CN" altLang="en-US" b="1">
                        <a:latin typeface="Segoe UI Light" panose="020B0502040204020203" pitchFamily="34" charset="0"/>
                        <a:cs typeface="Segoe UI Light" panose="020B0502040204020203" pitchFamily="34" charset="0"/>
                      </a:endParaRPr>
                    </a:p>
                    <a:p>
                      <a:pPr algn="ctr"/>
                      <a:r>
                        <a:rPr lang="en-US" altLang="zh-CN" err="1">
                          <a:latin typeface="Segoe UI Light" panose="020B0502040204020203" pitchFamily="34" charset="0"/>
                          <a:cs typeface="Segoe UI Light" panose="020B0502040204020203" pitchFamily="34" charset="0"/>
                        </a:rPr>
                        <a:t>Xiaoming</a:t>
                      </a:r>
                      <a:r>
                        <a:rPr lang="en-US" altLang="zh-CN">
                          <a:latin typeface="Segoe UI Light" panose="020B0502040204020203" pitchFamily="34" charset="0"/>
                          <a:cs typeface="Segoe UI Light" panose="020B0502040204020203" pitchFamily="34" charset="0"/>
                        </a:rPr>
                        <a:t> Jia</a:t>
                      </a:r>
                    </a:p>
                  </a:txBody>
                  <a:tcPr>
                    <a:solidFill>
                      <a:schemeClr val="bg1"/>
                    </a:solidFill>
                  </a:tcPr>
                </a:tc>
                <a:extLst>
                  <a:ext uri="{0D108BD9-81ED-4DB2-BD59-A6C34878D82A}">
                    <a16:rowId xmlns:a16="http://schemas.microsoft.com/office/drawing/2014/main" val="2165130136"/>
                  </a:ext>
                </a:extLst>
              </a:tr>
              <a:tr h="833727">
                <a:tc>
                  <a:txBody>
                    <a:bodyPr/>
                    <a:lstStyle/>
                    <a:p>
                      <a:pPr algn="ctr"/>
                      <a:r>
                        <a:rPr lang="en-US" altLang="zh-CN" b="1">
                          <a:latin typeface="Segoe UI Light" panose="020B0502040204020203" pitchFamily="34" charset="0"/>
                          <a:cs typeface="Segoe UI Light" panose="020B0502040204020203" pitchFamily="34" charset="0"/>
                        </a:rPr>
                        <a:t>Table 6</a:t>
                      </a:r>
                    </a:p>
                    <a:p>
                      <a:pPr algn="ctr"/>
                      <a:r>
                        <a:rPr lang="en-US" altLang="zh-CN">
                          <a:latin typeface="Segoe UI Light" panose="020B0502040204020203" pitchFamily="34" charset="0"/>
                          <a:cs typeface="Segoe UI Light" panose="020B0502040204020203" pitchFamily="34" charset="0"/>
                        </a:rPr>
                        <a:t>Angus Tong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Bo Wang </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Warren Wong</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Segoe UI Light" panose="020B0502040204020203" pitchFamily="34" charset="0"/>
                          <a:cs typeface="Segoe UI Light" panose="020B0502040204020203" pitchFamily="34" charset="0"/>
                        </a:rPr>
                        <a:t>Table 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Segoe UI Light" panose="020B0502040204020203" pitchFamily="34" charset="0"/>
                          <a:cs typeface="Segoe UI Light" panose="020B0502040204020203" pitchFamily="34" charset="0"/>
                        </a:rPr>
                        <a:t>Aaron Chong</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Segoe UI Light" panose="020B0502040204020203" pitchFamily="34" charset="0"/>
                          <a:cs typeface="Segoe UI Light" panose="020B0502040204020203" pitchFamily="34" charset="0"/>
                        </a:rPr>
                        <a:t>Table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Segoe UI Light" panose="020B0502040204020203" pitchFamily="34" charset="0"/>
                          <a:cs typeface="Segoe UI Light" panose="020B0502040204020203" pitchFamily="34" charset="0"/>
                        </a:rPr>
                        <a:t>Jan Pospisil</a:t>
                      </a:r>
                    </a:p>
                  </a:txBody>
                  <a:tcPr>
                    <a:solidFill>
                      <a:schemeClr val="bg1"/>
                    </a:solidFill>
                  </a:tcPr>
                </a:tc>
                <a:extLst>
                  <a:ext uri="{0D108BD9-81ED-4DB2-BD59-A6C34878D82A}">
                    <a16:rowId xmlns:a16="http://schemas.microsoft.com/office/drawing/2014/main" val="2863782743"/>
                  </a:ext>
                </a:extLst>
              </a:tr>
              <a:tr h="833727">
                <a:tc>
                  <a:txBody>
                    <a:bodyPr/>
                    <a:lstStyle/>
                    <a:p>
                      <a:pPr algn="ctr"/>
                      <a:r>
                        <a:rPr lang="en-US" altLang="zh-CN" b="1" i="0">
                          <a:latin typeface="Segoe UI Light" panose="020B0502040204020203" pitchFamily="34" charset="0"/>
                          <a:cs typeface="Segoe UI Light" panose="020B0502040204020203" pitchFamily="34" charset="0"/>
                        </a:rPr>
                        <a:t>Table 11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Jan Pospisil</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Segoe UI Light" panose="020B0502040204020203" pitchFamily="34" charset="0"/>
                          <a:cs typeface="Segoe UI Light" panose="020B0502040204020203" pitchFamily="34" charset="0"/>
                        </a:rPr>
                        <a:t>Table 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Segoe UI Light" panose="020B0502040204020203" pitchFamily="34" charset="0"/>
                          <a:cs typeface="Segoe UI Light" panose="020B0502040204020203" pitchFamily="34" charset="0"/>
                        </a:rPr>
                        <a:t>Jianhui</a:t>
                      </a:r>
                      <a:r>
                        <a:rPr lang="en-US" altLang="zh-CN">
                          <a:latin typeface="Segoe UI Light" panose="020B0502040204020203" pitchFamily="34" charset="0"/>
                          <a:cs typeface="Segoe UI Light" panose="020B0502040204020203" pitchFamily="34" charset="0"/>
                        </a:rPr>
                        <a:t> Lu</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err="1">
                          <a:latin typeface="Segoe UI Light" panose="020B0502040204020203" pitchFamily="34" charset="0"/>
                          <a:cs typeface="Segoe UI Light" panose="020B0502040204020203" pitchFamily="34" charset="0"/>
                        </a:rPr>
                        <a:t>Delon</a:t>
                      </a:r>
                      <a:r>
                        <a:rPr lang="en-US" altLang="zh-CN">
                          <a:latin typeface="Segoe UI Light" panose="020B0502040204020203" pitchFamily="34" charset="0"/>
                          <a:cs typeface="Segoe UI Light" panose="020B0502040204020203" pitchFamily="34" charset="0"/>
                        </a:rPr>
                        <a:t> </a:t>
                      </a:r>
                      <a:r>
                        <a:rPr lang="en-US" altLang="zh-CN" err="1">
                          <a:latin typeface="Segoe UI Light" panose="020B0502040204020203" pitchFamily="34" charset="0"/>
                          <a:cs typeface="Segoe UI Light" panose="020B0502040204020203" pitchFamily="34" charset="0"/>
                        </a:rPr>
                        <a:t>Yau</a:t>
                      </a:r>
                      <a:endParaRPr lang="en-US" altLang="zh-CN">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Sean Ma</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Samson Wong</a:t>
                      </a:r>
                    </a:p>
                  </a:txBody>
                  <a:tcPr>
                    <a:solidFill>
                      <a:schemeClr val="bg1"/>
                    </a:solidFill>
                  </a:tcPr>
                </a:tc>
                <a:extLst>
                  <a:ext uri="{0D108BD9-81ED-4DB2-BD59-A6C34878D82A}">
                    <a16:rowId xmlns:a16="http://schemas.microsoft.com/office/drawing/2014/main" val="1518174716"/>
                  </a:ext>
                </a:extLst>
              </a:tr>
              <a:tr h="833727">
                <a:tc>
                  <a:txBody>
                    <a:bodyPr/>
                    <a:lstStyle/>
                    <a:p>
                      <a:pPr algn="ctr"/>
                      <a:r>
                        <a:rPr lang="en-US" altLang="zh-CN" b="1">
                          <a:latin typeface="Segoe UI Light" panose="020B0502040204020203" pitchFamily="34" charset="0"/>
                          <a:cs typeface="Segoe UI Light" panose="020B0502040204020203" pitchFamily="34" charset="0"/>
                        </a:rPr>
                        <a:t>Table 16</a:t>
                      </a:r>
                    </a:p>
                    <a:p>
                      <a:pPr algn="ctr"/>
                      <a:r>
                        <a:rPr lang="en-US" altLang="zh-CN" err="1">
                          <a:latin typeface="Segoe UI Light" panose="020B0502040204020203" pitchFamily="34" charset="0"/>
                          <a:cs typeface="Segoe UI Light" panose="020B0502040204020203" pitchFamily="34" charset="0"/>
                        </a:rPr>
                        <a:t>Zhuohuan</a:t>
                      </a:r>
                      <a:r>
                        <a:rPr lang="en-US" altLang="zh-CN">
                          <a:latin typeface="Segoe UI Light" panose="020B0502040204020203" pitchFamily="34" charset="0"/>
                          <a:cs typeface="Segoe UI Light" panose="020B0502040204020203" pitchFamily="34" charset="0"/>
                        </a:rPr>
                        <a:t> Li</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err="1">
                          <a:latin typeface="Segoe UI Light" panose="020B0502040204020203" pitchFamily="34" charset="0"/>
                          <a:cs typeface="Segoe UI Light" panose="020B0502040204020203" pitchFamily="34" charset="0"/>
                        </a:rPr>
                        <a:t>Zhuohuan</a:t>
                      </a:r>
                      <a:r>
                        <a:rPr lang="en-US" altLang="zh-CN">
                          <a:latin typeface="Segoe UI Light" panose="020B0502040204020203" pitchFamily="34" charset="0"/>
                          <a:cs typeface="Segoe UI Light" panose="020B0502040204020203" pitchFamily="34" charset="0"/>
                        </a:rPr>
                        <a:t> Li</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18</a:t>
                      </a:r>
                    </a:p>
                    <a:p>
                      <a:pPr algn="ctr"/>
                      <a:r>
                        <a:rPr lang="en-US" altLang="zh-CN" err="1">
                          <a:latin typeface="Segoe UI Light" panose="020B0502040204020203" pitchFamily="34" charset="0"/>
                          <a:cs typeface="Segoe UI Light" panose="020B0502040204020203" pitchFamily="34" charset="0"/>
                        </a:rPr>
                        <a:t>Guomao</a:t>
                      </a:r>
                      <a:r>
                        <a:rPr lang="en-US" altLang="zh-CN">
                          <a:latin typeface="Segoe UI Light" panose="020B0502040204020203" pitchFamily="34" charset="0"/>
                          <a:cs typeface="Segoe UI Light" panose="020B0502040204020203" pitchFamily="34" charset="0"/>
                        </a:rPr>
                        <a:t> Ding</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Brian Lee</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Tao Yang </a:t>
                      </a:r>
                      <a:endParaRPr lang="zh-CN" altLang="en-US">
                        <a:latin typeface="Segoe UI Light" panose="020B0502040204020203" pitchFamily="34" charset="0"/>
                        <a:cs typeface="Segoe UI Light" panose="020B0502040204020203" pitchFamily="34" charset="0"/>
                      </a:endParaRPr>
                    </a:p>
                  </a:txBody>
                  <a:tcPr>
                    <a:solidFill>
                      <a:schemeClr val="bg1"/>
                    </a:solidFill>
                  </a:tcPr>
                </a:tc>
                <a:extLst>
                  <a:ext uri="{0D108BD9-81ED-4DB2-BD59-A6C34878D82A}">
                    <a16:rowId xmlns:a16="http://schemas.microsoft.com/office/drawing/2014/main" val="1224878506"/>
                  </a:ext>
                </a:extLst>
              </a:tr>
              <a:tr h="833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21</a:t>
                      </a:r>
                      <a:endParaRPr lang="zh-CN" altLang="en-US" b="1">
                        <a:latin typeface="Segoe UI Light" panose="020B0502040204020203" pitchFamily="34" charset="0"/>
                        <a:cs typeface="Segoe UI Light" panose="020B0502040204020203" pitchFamily="34" charset="0"/>
                      </a:endParaRPr>
                    </a:p>
                    <a:p>
                      <a:pPr algn="ctr"/>
                      <a:r>
                        <a:rPr lang="en-US" altLang="zh-CN" err="1">
                          <a:latin typeface="Segoe UI Light" panose="020B0502040204020203" pitchFamily="34" charset="0"/>
                          <a:cs typeface="Segoe UI Light" panose="020B0502040204020203" pitchFamily="34" charset="0"/>
                        </a:rPr>
                        <a:t>Verlebie</a:t>
                      </a:r>
                      <a:r>
                        <a:rPr lang="en-US" altLang="zh-CN">
                          <a:latin typeface="Segoe UI Light" panose="020B0502040204020203" pitchFamily="34" charset="0"/>
                          <a:cs typeface="Segoe UI Light" panose="020B0502040204020203" pitchFamily="34" charset="0"/>
                        </a:rPr>
                        <a:t> Chan</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22</a:t>
                      </a:r>
                      <a:endParaRPr lang="zh-CN" altLang="en-US" b="1">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latin typeface="Segoe UI Light" panose="020B0502040204020203" pitchFamily="34" charset="0"/>
                          <a:cs typeface="Segoe UI Light" panose="020B0502040204020203" pitchFamily="34" charset="0"/>
                        </a:rPr>
                        <a:t>Samson Lee</a:t>
                      </a:r>
                      <a:endParaRPr lang="zh-CN" altLang="en-US">
                        <a:latin typeface="Segoe UI Light" panose="020B0502040204020203" pitchFamily="34" charset="0"/>
                        <a:cs typeface="Segoe UI Ligh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latin typeface="Segoe UI Light" panose="020B0502040204020203" pitchFamily="34" charset="0"/>
                          <a:cs typeface="Segoe UI Light" panose="020B0502040204020203" pitchFamily="34" charset="0"/>
                        </a:rPr>
                        <a:t>Table 23</a:t>
                      </a:r>
                      <a:endParaRPr lang="zh-CN" altLang="en-US" b="1">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err="1">
                          <a:latin typeface="Segoe UI Light" panose="020B0502040204020203" pitchFamily="34" charset="0"/>
                          <a:cs typeface="Segoe UI Light" panose="020B0502040204020203" pitchFamily="34" charset="0"/>
                        </a:rPr>
                        <a:t>Hailiang</a:t>
                      </a:r>
                      <a:r>
                        <a:rPr lang="en-US" altLang="zh-CN">
                          <a:latin typeface="Segoe UI Light" panose="020B0502040204020203" pitchFamily="34" charset="0"/>
                          <a:cs typeface="Segoe UI Light" panose="020B0502040204020203" pitchFamily="34" charset="0"/>
                        </a:rPr>
                        <a:t> Wang </a:t>
                      </a:r>
                    </a:p>
                  </a:txBody>
                  <a:tcP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Segoe UI Light" panose="020B0502040204020203" pitchFamily="34" charset="0"/>
                          <a:cs typeface="Segoe UI Light" panose="020B0502040204020203" pitchFamily="34" charset="0"/>
                        </a:rPr>
                        <a:t>Floating Coach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Segoe UI Light" panose="020B0502040204020203" pitchFamily="34" charset="0"/>
                          <a:cs typeface="Segoe UI Light" panose="020B0502040204020203" pitchFamily="34" charset="0"/>
                        </a:rPr>
                        <a:t>Shijun</a:t>
                      </a:r>
                      <a:r>
                        <a:rPr lang="en-US" altLang="zh-CN" dirty="0">
                          <a:latin typeface="Segoe UI Light" panose="020B0502040204020203" pitchFamily="34" charset="0"/>
                          <a:cs typeface="Segoe UI Light" panose="020B0502040204020203" pitchFamily="34" charset="0"/>
                        </a:rPr>
                        <a:t> Liu </a:t>
                      </a:r>
                      <a:endParaRPr lang="zh-CN" altLang="en-US" dirty="0">
                        <a:latin typeface="Segoe UI Light" panose="020B0502040204020203" pitchFamily="34" charset="0"/>
                        <a:cs typeface="Segoe UI Light" panose="020B0502040204020203" pitchFamily="34" charset="0"/>
                      </a:endParaRPr>
                    </a:p>
                  </a:txBody>
                  <a:tcP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a:latin typeface="Segoe UI Light" panose="020B0502040204020203" pitchFamily="34" charset="0"/>
                        <a:cs typeface="Segoe UI Light" panose="020B0502040204020203" pitchFamily="34" charset="0"/>
                      </a:endParaRPr>
                    </a:p>
                  </a:txBody>
                  <a:tcPr>
                    <a:solidFill>
                      <a:schemeClr val="bg1"/>
                    </a:solidFill>
                  </a:tcPr>
                </a:tc>
                <a:extLst>
                  <a:ext uri="{0D108BD9-81ED-4DB2-BD59-A6C34878D82A}">
                    <a16:rowId xmlns:a16="http://schemas.microsoft.com/office/drawing/2014/main" val="3613307183"/>
                  </a:ext>
                </a:extLst>
              </a:tr>
            </a:tbl>
          </a:graphicData>
        </a:graphic>
      </p:graphicFrame>
    </p:spTree>
    <p:extLst>
      <p:ext uri="{BB962C8B-B14F-4D97-AF65-F5344CB8AC3E}">
        <p14:creationId xmlns:p14="http://schemas.microsoft.com/office/powerpoint/2010/main" val="7216808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BAD95-A0A7-4336-B48F-006FCF3950D9}"/>
              </a:ext>
            </a:extLst>
          </p:cNvPr>
          <p:cNvSpPr/>
          <p:nvPr/>
        </p:nvSpPr>
        <p:spPr>
          <a:xfrm>
            <a:off x="1184694" y="569343"/>
            <a:ext cx="10651097" cy="5585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6AACCC"/>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Meal times/breaks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6AACCC"/>
              </a:solidFill>
              <a:effectLst/>
              <a:uLnTx/>
              <a:uFillTx/>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1" i="0" u="sng"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Breakfast:</a:t>
            </a:r>
            <a:r>
              <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 		9:00am – 9:30am</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3600" b="1" u="sng">
                <a:solidFill>
                  <a:srgbClr val="6AACCC"/>
                </a:solidFill>
                <a:latin typeface="Segoe UI Light" panose="020B0502040204020203" pitchFamily="34" charset="0"/>
                <a:cs typeface="Segoe UI Light" panose="020B0502040204020203" pitchFamily="34" charset="0"/>
              </a:rPr>
              <a:t>Tea Break:</a:t>
            </a:r>
            <a:r>
              <a:rPr lang="en-US" sz="3600" b="1">
                <a:solidFill>
                  <a:srgbClr val="6AACCC"/>
                </a:solidFill>
                <a:latin typeface="Segoe UI Light" panose="020B0502040204020203" pitchFamily="34" charset="0"/>
                <a:cs typeface="Segoe UI Light" panose="020B0502040204020203" pitchFamily="34" charset="0"/>
              </a:rPr>
              <a:t>              </a:t>
            </a:r>
            <a:r>
              <a:rPr lang="en-US" sz="3600">
                <a:solidFill>
                  <a:srgbClr val="6AACCC"/>
                </a:solidFill>
                <a:latin typeface="Segoe UI Light" panose="020B0502040204020203" pitchFamily="34" charset="0"/>
                <a:cs typeface="Segoe UI Light" panose="020B0502040204020203" pitchFamily="34" charset="0"/>
              </a:rPr>
              <a:t>10:45am – 11:00am</a:t>
            </a:r>
            <a:r>
              <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1" i="0" u="sng"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Lunch:</a:t>
            </a:r>
            <a:r>
              <a:rPr kumimoji="0" lang="en-US" sz="3600" b="1"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 			</a:t>
            </a:r>
            <a:r>
              <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12:00pm – 1:00pm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1" i="0" u="sng"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Tea Break:</a:t>
            </a:r>
            <a:r>
              <a:rPr kumimoji="0" lang="en-US" sz="3600" b="1"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 	</a:t>
            </a:r>
            <a:r>
              <a:rPr lang="en-US" sz="3600" b="1">
                <a:solidFill>
                  <a:srgbClr val="6AACCC"/>
                </a:solidFill>
                <a:latin typeface="Segoe UI Light" panose="020B0502040204020203" pitchFamily="34" charset="0"/>
                <a:cs typeface="Segoe UI Light" panose="020B0502040204020203" pitchFamily="34" charset="0"/>
              </a:rPr>
              <a:t>        </a:t>
            </a:r>
            <a:r>
              <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rPr>
              <a:t>3:30pm – 3:45pm</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a:ln>
                <a:noFill/>
              </a:ln>
              <a:solidFill>
                <a:srgbClr val="6AACC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4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BAD95-A0A7-4336-B48F-006FCF3950D9}"/>
              </a:ext>
            </a:extLst>
          </p:cNvPr>
          <p:cNvSpPr/>
          <p:nvPr/>
        </p:nvSpPr>
        <p:spPr>
          <a:xfrm>
            <a:off x="1109821" y="1088397"/>
            <a:ext cx="11510954" cy="5769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6AACCC"/>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Daily Survey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6AACCC"/>
              </a:solidFill>
              <a:effectLst/>
              <a:uLnTx/>
              <a:uFillTx/>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6000">
                <a:solidFill>
                  <a:srgbClr val="6AACCC"/>
                </a:solidFill>
                <a:latin typeface="Segoe UI Light" panose="020B0502040204020203" pitchFamily="34" charset="0"/>
                <a:cs typeface="Segoe UI Light" panose="020B0502040204020203" pitchFamily="34" charset="0"/>
              </a:rPr>
              <a:t>4:30 PM – 5:00 PM</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6000">
              <a:solidFill>
                <a:srgbClr val="6AACCC"/>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6000">
                <a:solidFill>
                  <a:srgbClr val="6AACCC"/>
                </a:solidFill>
                <a:latin typeface="Segoe UI Light" panose="020B0502040204020203" pitchFamily="34" charset="0"/>
                <a:cs typeface="Segoe UI Light" panose="020B0502040204020203" pitchFamily="34" charset="0"/>
              </a:rPr>
              <a:t>Your feedback is crucial</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3600" b="0" i="0" u="none" strike="noStrike" kern="1200" cap="none" spc="0" normalizeH="0" baseline="0" noProof="0">
              <a:ln>
                <a:noFill/>
              </a:ln>
              <a:solidFill>
                <a:srgbClr val="6AACCC"/>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a:ln>
                <a:noFill/>
              </a:ln>
              <a:solidFill>
                <a:srgbClr val="6AACCC"/>
              </a:solidFill>
              <a:effectLst/>
              <a:uLnTx/>
              <a:uFillTx/>
              <a:latin typeface="Calibri" panose="020F0502020204030204"/>
              <a:ea typeface="+mn-ea"/>
              <a:cs typeface="+mn-cs"/>
            </a:endParaRPr>
          </a:p>
        </p:txBody>
      </p:sp>
      <p:sp>
        <p:nvSpPr>
          <p:cNvPr id="3" name="Heart 2">
            <a:extLst>
              <a:ext uri="{FF2B5EF4-FFF2-40B4-BE49-F238E27FC236}">
                <a16:creationId xmlns:a16="http://schemas.microsoft.com/office/drawing/2014/main" id="{8152B8E8-AE31-4135-A56B-BEE414A009FE}"/>
              </a:ext>
            </a:extLst>
          </p:cNvPr>
          <p:cNvSpPr/>
          <p:nvPr/>
        </p:nvSpPr>
        <p:spPr>
          <a:xfrm>
            <a:off x="8761852" y="4473192"/>
            <a:ext cx="1116918" cy="1067823"/>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952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26D24F-F09B-4DCF-BD7E-1F5A88367411}"/>
              </a:ext>
            </a:extLst>
          </p:cNvPr>
          <p:cNvSpPr/>
          <p:nvPr/>
        </p:nvSpPr>
        <p:spPr>
          <a:xfrm>
            <a:off x="1331257" y="826602"/>
            <a:ext cx="9529485" cy="66171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rPr>
              <a:t>Microsoft’s mission is to empower every person and every business on the planet to achieve more. This includes at OpenHack where we seek to create a respectful, friendly, and inclusive experience for all participants.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rPr>
              <a:t>As such, we do not tolerate harassing or disrespectful behavior, messages, images, or interactions by any event participant, in any form, at any aspect of the program including business and social activities, regardless of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rPr>
              <a:t>We do not tolerate any behavior that is degrading to any gender, race, sexual orientation or disability, or any behavior that would violate Microsoft’s Anti-Harassment and Anti-Discrimination Policy, Equal Employment Opportunity Policy, or Standards of Business Conduct. In short, the entire experience at the venue must meet our culture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rPr>
              <a:t>We encourage everyone to assist in creating a welcoming and safe environment. Please report any concerns, harassing behavior, or suspicious or disruptive activity to venue staff, the event host or owner, or the nearest security guard or event staff.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9ACCC"/>
                </a:solidFill>
                <a:effectLst/>
                <a:uLnTx/>
                <a:uFillTx/>
                <a:latin typeface="Calibri" panose="020F0502020204030204"/>
                <a:ea typeface="+mn-ea"/>
                <a:cs typeface="+mn-cs"/>
              </a:rPr>
              <a:t>Microsoft reserves the right to refuse admittance to, or remove any person from OpenHack at any time in its sole discretion.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69ACCC"/>
              </a:solidFill>
              <a:effectLst/>
              <a:uLnTx/>
              <a:uFillTx/>
              <a:latin typeface="Calibri" panose="020F0502020204030204" pitchFamily="34" charset="0"/>
              <a:ea typeface="Times New Roman" panose="02020603050405020304" pitchFamily="18" charset="0"/>
              <a:cs typeface="+mn-cs"/>
            </a:endParaRPr>
          </a:p>
        </p:txBody>
      </p:sp>
      <p:sp>
        <p:nvSpPr>
          <p:cNvPr id="3" name="Rectangle 2">
            <a:extLst>
              <a:ext uri="{FF2B5EF4-FFF2-40B4-BE49-F238E27FC236}">
                <a16:creationId xmlns:a16="http://schemas.microsoft.com/office/drawing/2014/main" id="{453A860F-876F-4C46-90EA-47711E648E48}"/>
              </a:ext>
            </a:extLst>
          </p:cNvPr>
          <p:cNvSpPr/>
          <p:nvPr/>
        </p:nvSpPr>
        <p:spPr>
          <a:xfrm>
            <a:off x="523164" y="118716"/>
            <a:ext cx="758476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69ACCC"/>
                </a:solidFill>
                <a:effectLst/>
                <a:uLnTx/>
                <a:uFillTx/>
                <a:latin typeface="Segoe UI Light" panose="020B0502040204020203" pitchFamily="34" charset="0"/>
                <a:cs typeface="Segoe UI Light" panose="020B0502040204020203" pitchFamily="34" charset="0"/>
              </a:rPr>
              <a:t>OpenHack Event Code of Conduct</a:t>
            </a:r>
          </a:p>
        </p:txBody>
      </p:sp>
    </p:spTree>
    <p:extLst>
      <p:ext uri="{BB962C8B-B14F-4D97-AF65-F5344CB8AC3E}">
        <p14:creationId xmlns:p14="http://schemas.microsoft.com/office/powerpoint/2010/main" val="342249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868C0-BB82-436E-B90E-874F87C32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081" y="263711"/>
            <a:ext cx="8947835" cy="3633140"/>
          </a:xfrm>
          <a:prstGeom prst="rect">
            <a:avLst/>
          </a:prstGeom>
        </p:spPr>
      </p:pic>
      <p:graphicFrame>
        <p:nvGraphicFramePr>
          <p:cNvPr id="6" name="Diagram 5">
            <a:extLst>
              <a:ext uri="{FF2B5EF4-FFF2-40B4-BE49-F238E27FC236}">
                <a16:creationId xmlns:a16="http://schemas.microsoft.com/office/drawing/2014/main" id="{EA86848C-0C89-4FFC-8B48-954C098EC9A5}"/>
              </a:ext>
            </a:extLst>
          </p:cNvPr>
          <p:cNvGraphicFramePr/>
          <p:nvPr>
            <p:extLst>
              <p:ext uri="{D42A27DB-BD31-4B8C-83A1-F6EECF244321}">
                <p14:modId xmlns:p14="http://schemas.microsoft.com/office/powerpoint/2010/main" val="1550931110"/>
              </p:ext>
            </p:extLst>
          </p:nvPr>
        </p:nvGraphicFramePr>
        <p:xfrm>
          <a:off x="1076249" y="981935"/>
          <a:ext cx="1003949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79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6102665-5C62-4CBB-B0C4-C5FC8B70A655}"/>
              </a:ext>
            </a:extLst>
          </p:cNvPr>
          <p:cNvGraphicFramePr/>
          <p:nvPr>
            <p:extLst>
              <p:ext uri="{D42A27DB-BD31-4B8C-83A1-F6EECF244321}">
                <p14:modId xmlns:p14="http://schemas.microsoft.com/office/powerpoint/2010/main" val="1144002380"/>
              </p:ext>
            </p:extLst>
          </p:nvPr>
        </p:nvGraphicFramePr>
        <p:xfrm>
          <a:off x="791533" y="719666"/>
          <a:ext cx="473030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3A64531-8167-4BF3-BA8B-869FB521026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520071" y="-13108"/>
            <a:ext cx="5705726" cy="6871108"/>
          </a:xfrm>
          <a:prstGeom prst="rect">
            <a:avLst/>
          </a:prstGeom>
        </p:spPr>
      </p:pic>
    </p:spTree>
    <p:extLst>
      <p:ext uri="{BB962C8B-B14F-4D97-AF65-F5344CB8AC3E}">
        <p14:creationId xmlns:p14="http://schemas.microsoft.com/office/powerpoint/2010/main" val="58262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BB4DEF4D0C7614585997306342CB2FA" ma:contentTypeVersion="6" ma:contentTypeDescription="Create a new document." ma:contentTypeScope="" ma:versionID="2822e894932cbe3bb4e11de0793eb7ab">
  <xsd:schema xmlns:xsd="http://www.w3.org/2001/XMLSchema" xmlns:xs="http://www.w3.org/2001/XMLSchema" xmlns:p="http://schemas.microsoft.com/office/2006/metadata/properties" xmlns:ns2="8846b7a6-0670-45ad-bf22-c26827e60e58" targetNamespace="http://schemas.microsoft.com/office/2006/metadata/properties" ma:root="true" ma:fieldsID="7467ad4c17d659158dd439f1e3ac94e7" ns2:_="">
    <xsd:import namespace="8846b7a6-0670-45ad-bf22-c26827e60e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46b7a6-0670-45ad-bf22-c26827e60e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67EC61-C1B6-4DE0-B752-BFE9F1C42DBE}">
  <ds:schemaRefs>
    <ds:schemaRef ds:uri="http://schemas.microsoft.com/sharepoint/v3/contenttype/forms"/>
  </ds:schemaRefs>
</ds:datastoreItem>
</file>

<file path=customXml/itemProps2.xml><?xml version="1.0" encoding="utf-8"?>
<ds:datastoreItem xmlns:ds="http://schemas.openxmlformats.org/officeDocument/2006/customXml" ds:itemID="{77C624B1-4DF5-449C-85AB-84F04F7D5E0B}">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846b7a6-0670-45ad-bf22-c26827e60e58"/>
    <ds:schemaRef ds:uri="http://www.w3.org/XML/1998/namespace"/>
  </ds:schemaRefs>
</ds:datastoreItem>
</file>

<file path=customXml/itemProps3.xml><?xml version="1.0" encoding="utf-8"?>
<ds:datastoreItem xmlns:ds="http://schemas.openxmlformats.org/officeDocument/2006/customXml" ds:itemID="{F0135C83-3264-4664-88A3-9835EFEB39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46b7a6-0670-45ad-bf22-c26827e60e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1493</Words>
  <Application>Microsoft Office PowerPoint</Application>
  <PresentationFormat>Widescreen</PresentationFormat>
  <Paragraphs>234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等线</vt:lpstr>
      <vt:lpstr>Arial</vt:lpstr>
      <vt:lpstr>Calibri</vt:lpstr>
      <vt:lpstr>Calibri Light</vt:lpstr>
      <vt:lpstr>Consolas</vt:lpstr>
      <vt:lpstr>Segoe UI</vt:lpstr>
      <vt:lpstr>Segoe UI Light</vt:lpstr>
      <vt:lpstr>Office Theme</vt:lpstr>
      <vt:lpstr>PowerPoint Presentation</vt:lpstr>
      <vt:lpstr>PowerPoint Presentation</vt:lpstr>
      <vt:lpstr>PowerPoint Presentation</vt:lpstr>
      <vt:lpstr>Meet the Coach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Tips for a successful OpenHack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Telly Cooper</dc:creator>
  <cp:lastModifiedBy>Lindsey (Lingzi) Liu</cp:lastModifiedBy>
  <cp:revision>1</cp:revision>
  <dcterms:modified xsi:type="dcterms:W3CDTF">2019-03-11T10:55:17Z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tellycoo@microsoft.com</vt:lpwstr>
  </property>
  <property fmtid="{D5CDD505-2E9C-101B-9397-08002B2CF9AE}" pid="5" name="MSIP_Label_f42aa342-8706-4288-bd11-ebb85995028c_SetDate">
    <vt:lpwstr>2018-02-09T21:24:21.3705038Z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0x010100ABB4DEF4D0C7614585997306342CB2FA</vt:lpwstr>
  </property>
  <property fmtid="{D5CDD505-2E9C-101B-9397-08002B2CF9AE}" pid="11" name="AuthorIds_UIVersion_2560">
    <vt:lpwstr>6</vt:lpwstr>
  </property>
  <property fmtid="{D5CDD505-2E9C-101B-9397-08002B2CF9AE}" pid="12" name="AuthorIds_UIVersion_3072">
    <vt:lpwstr>6</vt:lpwstr>
  </property>
</Properties>
</file>